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4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5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6.xml" ContentType="application/vnd.openxmlformats-officedocument.presentationml.notesSl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notesSlides/notesSlide9.xml" ContentType="application/vnd.openxmlformats-officedocument.presentationml.notesSlide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notesSlides/notesSlide10.xml" ContentType="application/vnd.openxmlformats-officedocument.presentationml.notesSlide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notesSlides/notesSlide11.xml" ContentType="application/vnd.openxmlformats-officedocument.presentationml.notesSlide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notesSlides/notesSlide12.xml" ContentType="application/vnd.openxmlformats-officedocument.presentationml.notesSlide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notesSlides/notesSlide13.xml" ContentType="application/vnd.openxmlformats-officedocument.presentationml.notesSlide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notesSlides/notesSlide14.xml" ContentType="application/vnd.openxmlformats-officedocument.presentationml.notesSlide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notesSlides/notesSlide15.xml" ContentType="application/vnd.openxmlformats-officedocument.presentationml.notesSlide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ppt/notesSlides/notesSlide16.xml" ContentType="application/vnd.openxmlformats-officedocument.presentationml.notesSlide+xml"/>
  <Override PartName="/ppt/diagrams/data14.xml" ContentType="application/vnd.openxmlformats-officedocument.drawingml.diagramData+xml"/>
  <Override PartName="/ppt/diagrams/layout14.xml" ContentType="application/vnd.openxmlformats-officedocument.drawingml.diagramLayout+xml"/>
  <Override PartName="/ppt/diagrams/quickStyle14.xml" ContentType="application/vnd.openxmlformats-officedocument.drawingml.diagramStyle+xml"/>
  <Override PartName="/ppt/diagrams/colors14.xml" ContentType="application/vnd.openxmlformats-officedocument.drawingml.diagramColors+xml"/>
  <Override PartName="/ppt/diagrams/drawing14.xml" ContentType="application/vnd.ms-office.drawingml.diagramDrawing+xml"/>
  <Override PartName="/ppt/notesSlides/notesSlide17.xml" ContentType="application/vnd.openxmlformats-officedocument.presentationml.notesSlide+xml"/>
  <Override PartName="/ppt/diagrams/data15.xml" ContentType="application/vnd.openxmlformats-officedocument.drawingml.diagramData+xml"/>
  <Override PartName="/ppt/diagrams/layout15.xml" ContentType="application/vnd.openxmlformats-officedocument.drawingml.diagramLayout+xml"/>
  <Override PartName="/ppt/diagrams/quickStyle15.xml" ContentType="application/vnd.openxmlformats-officedocument.drawingml.diagramStyle+xml"/>
  <Override PartName="/ppt/diagrams/colors15.xml" ContentType="application/vnd.openxmlformats-officedocument.drawingml.diagramColors+xml"/>
  <Override PartName="/ppt/diagrams/drawing15.xml" ContentType="application/vnd.ms-office.drawingml.diagramDrawing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1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05" d="100"/>
          <a:sy n="105" d="100"/>
        </p:scale>
        <p:origin x="912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microsoft.com/office/2016/11/relationships/changesInfo" Target="changesInfos/changesInfo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emma Bloomfield" userId="f13e2d49-a570-4cc8-a21c-89e8a1d5828c" providerId="ADAL" clId="{C90768C4-1D19-4F2A-B91E-786E846B8B78}"/>
    <pc:docChg chg="custSel modSld">
      <pc:chgData name="Gemma Bloomfield" userId="f13e2d49-a570-4cc8-a21c-89e8a1d5828c" providerId="ADAL" clId="{C90768C4-1D19-4F2A-B91E-786E846B8B78}" dt="2026-03-25T17:26:22.639" v="7" actId="26606"/>
      <pc:docMkLst>
        <pc:docMk/>
      </pc:docMkLst>
      <pc:sldChg chg="modSp mod">
        <pc:chgData name="Gemma Bloomfield" userId="f13e2d49-a570-4cc8-a21c-89e8a1d5828c" providerId="ADAL" clId="{C90768C4-1D19-4F2A-B91E-786E846B8B78}" dt="2026-03-25T17:22:34.336" v="0" actId="20577"/>
        <pc:sldMkLst>
          <pc:docMk/>
          <pc:sldMk cId="0" sldId="258"/>
        </pc:sldMkLst>
        <pc:graphicFrameChg chg="modGraphic">
          <ac:chgData name="Gemma Bloomfield" userId="f13e2d49-a570-4cc8-a21c-89e8a1d5828c" providerId="ADAL" clId="{C90768C4-1D19-4F2A-B91E-786E846B8B78}" dt="2026-03-25T17:22:34.336" v="0" actId="20577"/>
          <ac:graphicFrameMkLst>
            <pc:docMk/>
            <pc:sldMk cId="0" sldId="258"/>
            <ac:graphicFrameMk id="5" creationId="{42B36E82-C223-ED64-ABD7-2EDADC29F420}"/>
          </ac:graphicFrameMkLst>
        </pc:graphicFrameChg>
      </pc:sldChg>
      <pc:sldChg chg="addSp delSp modSp mod setBg">
        <pc:chgData name="Gemma Bloomfield" userId="f13e2d49-a570-4cc8-a21c-89e8a1d5828c" providerId="ADAL" clId="{C90768C4-1D19-4F2A-B91E-786E846B8B78}" dt="2026-03-25T17:25:31.442" v="1" actId="26606"/>
        <pc:sldMkLst>
          <pc:docMk/>
          <pc:sldMk cId="0" sldId="265"/>
        </pc:sldMkLst>
        <pc:spChg chg="mod">
          <ac:chgData name="Gemma Bloomfield" userId="f13e2d49-a570-4cc8-a21c-89e8a1d5828c" providerId="ADAL" clId="{C90768C4-1D19-4F2A-B91E-786E846B8B78}" dt="2026-03-25T17:25:31.442" v="1" actId="26606"/>
          <ac:spMkLst>
            <pc:docMk/>
            <pc:sldMk cId="0" sldId="265"/>
            <ac:spMk id="2" creationId="{00000000-0000-0000-0000-000000000000}"/>
          </ac:spMkLst>
        </pc:spChg>
        <pc:spChg chg="del">
          <ac:chgData name="Gemma Bloomfield" userId="f13e2d49-a570-4cc8-a21c-89e8a1d5828c" providerId="ADAL" clId="{C90768C4-1D19-4F2A-B91E-786E846B8B78}" dt="2026-03-25T17:25:31.442" v="1" actId="26606"/>
          <ac:spMkLst>
            <pc:docMk/>
            <pc:sldMk cId="0" sldId="265"/>
            <ac:spMk id="3" creationId="{00000000-0000-0000-0000-000000000000}"/>
          </ac:spMkLst>
        </pc:spChg>
        <pc:spChg chg="add">
          <ac:chgData name="Gemma Bloomfield" userId="f13e2d49-a570-4cc8-a21c-89e8a1d5828c" providerId="ADAL" clId="{C90768C4-1D19-4F2A-B91E-786E846B8B78}" dt="2026-03-25T17:25:31.442" v="1" actId="26606"/>
          <ac:spMkLst>
            <pc:docMk/>
            <pc:sldMk cId="0" sldId="265"/>
            <ac:spMk id="9" creationId="{2C33F367-76E5-4D2A-96B1-4FD443CDD1CF}"/>
          </ac:spMkLst>
        </pc:spChg>
        <pc:spChg chg="add">
          <ac:chgData name="Gemma Bloomfield" userId="f13e2d49-a570-4cc8-a21c-89e8a1d5828c" providerId="ADAL" clId="{C90768C4-1D19-4F2A-B91E-786E846B8B78}" dt="2026-03-25T17:25:31.442" v="1" actId="26606"/>
          <ac:spMkLst>
            <pc:docMk/>
            <pc:sldMk cId="0" sldId="265"/>
            <ac:spMk id="11" creationId="{6F769419-3E73-449D-B62A-0CDEC946A679}"/>
          </ac:spMkLst>
        </pc:spChg>
        <pc:grpChg chg="add">
          <ac:chgData name="Gemma Bloomfield" userId="f13e2d49-a570-4cc8-a21c-89e8a1d5828c" providerId="ADAL" clId="{C90768C4-1D19-4F2A-B91E-786E846B8B78}" dt="2026-03-25T17:25:31.442" v="1" actId="26606"/>
          <ac:grpSpMkLst>
            <pc:docMk/>
            <pc:sldMk cId="0" sldId="265"/>
            <ac:grpSpMk id="13" creationId="{A6515200-42F9-488F-9895-6CDBCD1E87C8}"/>
          </ac:grpSpMkLst>
        </pc:grpChg>
        <pc:graphicFrameChg chg="add">
          <ac:chgData name="Gemma Bloomfield" userId="f13e2d49-a570-4cc8-a21c-89e8a1d5828c" providerId="ADAL" clId="{C90768C4-1D19-4F2A-B91E-786E846B8B78}" dt="2026-03-25T17:25:31.442" v="1" actId="26606"/>
          <ac:graphicFrameMkLst>
            <pc:docMk/>
            <pc:sldMk cId="0" sldId="265"/>
            <ac:graphicFrameMk id="5" creationId="{76731050-4ACF-D2A3-129F-4C4AE39FFAA5}"/>
          </ac:graphicFrameMkLst>
        </pc:graphicFrameChg>
      </pc:sldChg>
      <pc:sldChg chg="addSp delSp modSp mod setBg">
        <pc:chgData name="Gemma Bloomfield" userId="f13e2d49-a570-4cc8-a21c-89e8a1d5828c" providerId="ADAL" clId="{C90768C4-1D19-4F2A-B91E-786E846B8B78}" dt="2026-03-25T17:25:41.985" v="2" actId="26606"/>
        <pc:sldMkLst>
          <pc:docMk/>
          <pc:sldMk cId="0" sldId="266"/>
        </pc:sldMkLst>
        <pc:spChg chg="mod">
          <ac:chgData name="Gemma Bloomfield" userId="f13e2d49-a570-4cc8-a21c-89e8a1d5828c" providerId="ADAL" clId="{C90768C4-1D19-4F2A-B91E-786E846B8B78}" dt="2026-03-25T17:25:41.985" v="2" actId="26606"/>
          <ac:spMkLst>
            <pc:docMk/>
            <pc:sldMk cId="0" sldId="266"/>
            <ac:spMk id="2" creationId="{00000000-0000-0000-0000-000000000000}"/>
          </ac:spMkLst>
        </pc:spChg>
        <pc:spChg chg="del">
          <ac:chgData name="Gemma Bloomfield" userId="f13e2d49-a570-4cc8-a21c-89e8a1d5828c" providerId="ADAL" clId="{C90768C4-1D19-4F2A-B91E-786E846B8B78}" dt="2026-03-25T17:25:41.985" v="2" actId="26606"/>
          <ac:spMkLst>
            <pc:docMk/>
            <pc:sldMk cId="0" sldId="266"/>
            <ac:spMk id="3" creationId="{00000000-0000-0000-0000-000000000000}"/>
          </ac:spMkLst>
        </pc:spChg>
        <pc:graphicFrameChg chg="add">
          <ac:chgData name="Gemma Bloomfield" userId="f13e2d49-a570-4cc8-a21c-89e8a1d5828c" providerId="ADAL" clId="{C90768C4-1D19-4F2A-B91E-786E846B8B78}" dt="2026-03-25T17:25:41.985" v="2" actId="26606"/>
          <ac:graphicFrameMkLst>
            <pc:docMk/>
            <pc:sldMk cId="0" sldId="266"/>
            <ac:graphicFrameMk id="5" creationId="{DD498D4C-7450-3DC9-C28E-B7CC05546739}"/>
          </ac:graphicFrameMkLst>
        </pc:graphicFrameChg>
      </pc:sldChg>
      <pc:sldChg chg="addSp delSp modSp mod setBg">
        <pc:chgData name="Gemma Bloomfield" userId="f13e2d49-a570-4cc8-a21c-89e8a1d5828c" providerId="ADAL" clId="{C90768C4-1D19-4F2A-B91E-786E846B8B78}" dt="2026-03-25T17:25:54.083" v="3" actId="26606"/>
        <pc:sldMkLst>
          <pc:docMk/>
          <pc:sldMk cId="0" sldId="267"/>
        </pc:sldMkLst>
        <pc:spChg chg="mod">
          <ac:chgData name="Gemma Bloomfield" userId="f13e2d49-a570-4cc8-a21c-89e8a1d5828c" providerId="ADAL" clId="{C90768C4-1D19-4F2A-B91E-786E846B8B78}" dt="2026-03-25T17:25:54.083" v="3" actId="26606"/>
          <ac:spMkLst>
            <pc:docMk/>
            <pc:sldMk cId="0" sldId="267"/>
            <ac:spMk id="2" creationId="{00000000-0000-0000-0000-000000000000}"/>
          </ac:spMkLst>
        </pc:spChg>
        <pc:spChg chg="del">
          <ac:chgData name="Gemma Bloomfield" userId="f13e2d49-a570-4cc8-a21c-89e8a1d5828c" providerId="ADAL" clId="{C90768C4-1D19-4F2A-B91E-786E846B8B78}" dt="2026-03-25T17:25:54.083" v="3" actId="26606"/>
          <ac:spMkLst>
            <pc:docMk/>
            <pc:sldMk cId="0" sldId="267"/>
            <ac:spMk id="3" creationId="{00000000-0000-0000-0000-000000000000}"/>
          </ac:spMkLst>
        </pc:spChg>
        <pc:spChg chg="add">
          <ac:chgData name="Gemma Bloomfield" userId="f13e2d49-a570-4cc8-a21c-89e8a1d5828c" providerId="ADAL" clId="{C90768C4-1D19-4F2A-B91E-786E846B8B78}" dt="2026-03-25T17:25:54.083" v="3" actId="26606"/>
          <ac:spMkLst>
            <pc:docMk/>
            <pc:sldMk cId="0" sldId="267"/>
            <ac:spMk id="9" creationId="{2C33F367-76E5-4D2A-96B1-4FD443CDD1CF}"/>
          </ac:spMkLst>
        </pc:spChg>
        <pc:spChg chg="add">
          <ac:chgData name="Gemma Bloomfield" userId="f13e2d49-a570-4cc8-a21c-89e8a1d5828c" providerId="ADAL" clId="{C90768C4-1D19-4F2A-B91E-786E846B8B78}" dt="2026-03-25T17:25:54.083" v="3" actId="26606"/>
          <ac:spMkLst>
            <pc:docMk/>
            <pc:sldMk cId="0" sldId="267"/>
            <ac:spMk id="11" creationId="{6F769419-3E73-449D-B62A-0CDEC946A679}"/>
          </ac:spMkLst>
        </pc:spChg>
        <pc:grpChg chg="add">
          <ac:chgData name="Gemma Bloomfield" userId="f13e2d49-a570-4cc8-a21c-89e8a1d5828c" providerId="ADAL" clId="{C90768C4-1D19-4F2A-B91E-786E846B8B78}" dt="2026-03-25T17:25:54.083" v="3" actId="26606"/>
          <ac:grpSpMkLst>
            <pc:docMk/>
            <pc:sldMk cId="0" sldId="267"/>
            <ac:grpSpMk id="13" creationId="{A6515200-42F9-488F-9895-6CDBCD1E87C8}"/>
          </ac:grpSpMkLst>
        </pc:grpChg>
        <pc:graphicFrameChg chg="add">
          <ac:chgData name="Gemma Bloomfield" userId="f13e2d49-a570-4cc8-a21c-89e8a1d5828c" providerId="ADAL" clId="{C90768C4-1D19-4F2A-B91E-786E846B8B78}" dt="2026-03-25T17:25:54.083" v="3" actId="26606"/>
          <ac:graphicFrameMkLst>
            <pc:docMk/>
            <pc:sldMk cId="0" sldId="267"/>
            <ac:graphicFrameMk id="5" creationId="{807EE8E1-BE99-F44B-6852-EE5B3384FE0A}"/>
          </ac:graphicFrameMkLst>
        </pc:graphicFrameChg>
      </pc:sldChg>
      <pc:sldChg chg="addSp delSp modSp mod setBg setClrOvrMap">
        <pc:chgData name="Gemma Bloomfield" userId="f13e2d49-a570-4cc8-a21c-89e8a1d5828c" providerId="ADAL" clId="{C90768C4-1D19-4F2A-B91E-786E846B8B78}" dt="2026-03-25T17:26:00.685" v="4" actId="26606"/>
        <pc:sldMkLst>
          <pc:docMk/>
          <pc:sldMk cId="0" sldId="268"/>
        </pc:sldMkLst>
        <pc:spChg chg="mod">
          <ac:chgData name="Gemma Bloomfield" userId="f13e2d49-a570-4cc8-a21c-89e8a1d5828c" providerId="ADAL" clId="{C90768C4-1D19-4F2A-B91E-786E846B8B78}" dt="2026-03-25T17:26:00.685" v="4" actId="26606"/>
          <ac:spMkLst>
            <pc:docMk/>
            <pc:sldMk cId="0" sldId="268"/>
            <ac:spMk id="2" creationId="{00000000-0000-0000-0000-000000000000}"/>
          </ac:spMkLst>
        </pc:spChg>
        <pc:spChg chg="del">
          <ac:chgData name="Gemma Bloomfield" userId="f13e2d49-a570-4cc8-a21c-89e8a1d5828c" providerId="ADAL" clId="{C90768C4-1D19-4F2A-B91E-786E846B8B78}" dt="2026-03-25T17:26:00.685" v="4" actId="26606"/>
          <ac:spMkLst>
            <pc:docMk/>
            <pc:sldMk cId="0" sldId="268"/>
            <ac:spMk id="3" creationId="{00000000-0000-0000-0000-000000000000}"/>
          </ac:spMkLst>
        </pc:spChg>
        <pc:spChg chg="add">
          <ac:chgData name="Gemma Bloomfield" userId="f13e2d49-a570-4cc8-a21c-89e8a1d5828c" providerId="ADAL" clId="{C90768C4-1D19-4F2A-B91E-786E846B8B78}" dt="2026-03-25T17:26:00.685" v="4" actId="26606"/>
          <ac:spMkLst>
            <pc:docMk/>
            <pc:sldMk cId="0" sldId="268"/>
            <ac:spMk id="9" creationId="{44C5530E-85F5-4469-A5C9-54B113C11236}"/>
          </ac:spMkLst>
        </pc:spChg>
        <pc:spChg chg="add">
          <ac:chgData name="Gemma Bloomfield" userId="f13e2d49-a570-4cc8-a21c-89e8a1d5828c" providerId="ADAL" clId="{C90768C4-1D19-4F2A-B91E-786E846B8B78}" dt="2026-03-25T17:26:00.685" v="4" actId="26606"/>
          <ac:spMkLst>
            <pc:docMk/>
            <pc:sldMk cId="0" sldId="268"/>
            <ac:spMk id="11" creationId="{A9CEB52D-0D40-45E3-94F9-CDB2083A9351}"/>
          </ac:spMkLst>
        </pc:spChg>
        <pc:grpChg chg="add">
          <ac:chgData name="Gemma Bloomfield" userId="f13e2d49-a570-4cc8-a21c-89e8a1d5828c" providerId="ADAL" clId="{C90768C4-1D19-4F2A-B91E-786E846B8B78}" dt="2026-03-25T17:26:00.685" v="4" actId="26606"/>
          <ac:grpSpMkLst>
            <pc:docMk/>
            <pc:sldMk cId="0" sldId="268"/>
            <ac:grpSpMk id="13" creationId="{0F7EB202-DE79-4E39-BCF0-D9855DA1738F}"/>
          </ac:grpSpMkLst>
        </pc:grpChg>
        <pc:graphicFrameChg chg="add">
          <ac:chgData name="Gemma Bloomfield" userId="f13e2d49-a570-4cc8-a21c-89e8a1d5828c" providerId="ADAL" clId="{C90768C4-1D19-4F2A-B91E-786E846B8B78}" dt="2026-03-25T17:26:00.685" v="4" actId="26606"/>
          <ac:graphicFrameMkLst>
            <pc:docMk/>
            <pc:sldMk cId="0" sldId="268"/>
            <ac:graphicFrameMk id="5" creationId="{1CF43257-9501-FAEC-AD2D-ACFE556A11DD}"/>
          </ac:graphicFrameMkLst>
        </pc:graphicFrameChg>
      </pc:sldChg>
      <pc:sldChg chg="addSp delSp modSp mod setBg">
        <pc:chgData name="Gemma Bloomfield" userId="f13e2d49-a570-4cc8-a21c-89e8a1d5828c" providerId="ADAL" clId="{C90768C4-1D19-4F2A-B91E-786E846B8B78}" dt="2026-03-25T17:26:11.639" v="5" actId="26606"/>
        <pc:sldMkLst>
          <pc:docMk/>
          <pc:sldMk cId="0" sldId="269"/>
        </pc:sldMkLst>
        <pc:spChg chg="mod">
          <ac:chgData name="Gemma Bloomfield" userId="f13e2d49-a570-4cc8-a21c-89e8a1d5828c" providerId="ADAL" clId="{C90768C4-1D19-4F2A-B91E-786E846B8B78}" dt="2026-03-25T17:26:11.639" v="5" actId="26606"/>
          <ac:spMkLst>
            <pc:docMk/>
            <pc:sldMk cId="0" sldId="269"/>
            <ac:spMk id="2" creationId="{00000000-0000-0000-0000-000000000000}"/>
          </ac:spMkLst>
        </pc:spChg>
        <pc:spChg chg="del">
          <ac:chgData name="Gemma Bloomfield" userId="f13e2d49-a570-4cc8-a21c-89e8a1d5828c" providerId="ADAL" clId="{C90768C4-1D19-4F2A-B91E-786E846B8B78}" dt="2026-03-25T17:26:11.639" v="5" actId="26606"/>
          <ac:spMkLst>
            <pc:docMk/>
            <pc:sldMk cId="0" sldId="269"/>
            <ac:spMk id="3" creationId="{00000000-0000-0000-0000-000000000000}"/>
          </ac:spMkLst>
        </pc:spChg>
        <pc:spChg chg="add">
          <ac:chgData name="Gemma Bloomfield" userId="f13e2d49-a570-4cc8-a21c-89e8a1d5828c" providerId="ADAL" clId="{C90768C4-1D19-4F2A-B91E-786E846B8B78}" dt="2026-03-25T17:26:11.639" v="5" actId="26606"/>
          <ac:spMkLst>
            <pc:docMk/>
            <pc:sldMk cId="0" sldId="269"/>
            <ac:spMk id="9" creationId="{2C33F367-76E5-4D2A-96B1-4FD443CDD1CF}"/>
          </ac:spMkLst>
        </pc:spChg>
        <pc:spChg chg="add">
          <ac:chgData name="Gemma Bloomfield" userId="f13e2d49-a570-4cc8-a21c-89e8a1d5828c" providerId="ADAL" clId="{C90768C4-1D19-4F2A-B91E-786E846B8B78}" dt="2026-03-25T17:26:11.639" v="5" actId="26606"/>
          <ac:spMkLst>
            <pc:docMk/>
            <pc:sldMk cId="0" sldId="269"/>
            <ac:spMk id="11" creationId="{6F769419-3E73-449D-B62A-0CDEC946A679}"/>
          </ac:spMkLst>
        </pc:spChg>
        <pc:grpChg chg="add">
          <ac:chgData name="Gemma Bloomfield" userId="f13e2d49-a570-4cc8-a21c-89e8a1d5828c" providerId="ADAL" clId="{C90768C4-1D19-4F2A-B91E-786E846B8B78}" dt="2026-03-25T17:26:11.639" v="5" actId="26606"/>
          <ac:grpSpMkLst>
            <pc:docMk/>
            <pc:sldMk cId="0" sldId="269"/>
            <ac:grpSpMk id="13" creationId="{A6515200-42F9-488F-9895-6CDBCD1E87C8}"/>
          </ac:grpSpMkLst>
        </pc:grpChg>
        <pc:graphicFrameChg chg="add">
          <ac:chgData name="Gemma Bloomfield" userId="f13e2d49-a570-4cc8-a21c-89e8a1d5828c" providerId="ADAL" clId="{C90768C4-1D19-4F2A-B91E-786E846B8B78}" dt="2026-03-25T17:26:11.639" v="5" actId="26606"/>
          <ac:graphicFrameMkLst>
            <pc:docMk/>
            <pc:sldMk cId="0" sldId="269"/>
            <ac:graphicFrameMk id="5" creationId="{C80DDA71-C3C8-C160-0984-986DFC854E7F}"/>
          </ac:graphicFrameMkLst>
        </pc:graphicFrameChg>
      </pc:sldChg>
      <pc:sldChg chg="addSp delSp modSp mod setBg setClrOvrMap">
        <pc:chgData name="Gemma Bloomfield" userId="f13e2d49-a570-4cc8-a21c-89e8a1d5828c" providerId="ADAL" clId="{C90768C4-1D19-4F2A-B91E-786E846B8B78}" dt="2026-03-25T17:26:16.561" v="6" actId="26606"/>
        <pc:sldMkLst>
          <pc:docMk/>
          <pc:sldMk cId="0" sldId="270"/>
        </pc:sldMkLst>
        <pc:spChg chg="mod">
          <ac:chgData name="Gemma Bloomfield" userId="f13e2d49-a570-4cc8-a21c-89e8a1d5828c" providerId="ADAL" clId="{C90768C4-1D19-4F2A-B91E-786E846B8B78}" dt="2026-03-25T17:26:16.561" v="6" actId="26606"/>
          <ac:spMkLst>
            <pc:docMk/>
            <pc:sldMk cId="0" sldId="270"/>
            <ac:spMk id="2" creationId="{00000000-0000-0000-0000-000000000000}"/>
          </ac:spMkLst>
        </pc:spChg>
        <pc:spChg chg="del">
          <ac:chgData name="Gemma Bloomfield" userId="f13e2d49-a570-4cc8-a21c-89e8a1d5828c" providerId="ADAL" clId="{C90768C4-1D19-4F2A-B91E-786E846B8B78}" dt="2026-03-25T17:26:16.561" v="6" actId="26606"/>
          <ac:spMkLst>
            <pc:docMk/>
            <pc:sldMk cId="0" sldId="270"/>
            <ac:spMk id="3" creationId="{00000000-0000-0000-0000-000000000000}"/>
          </ac:spMkLst>
        </pc:spChg>
        <pc:spChg chg="add">
          <ac:chgData name="Gemma Bloomfield" userId="f13e2d49-a570-4cc8-a21c-89e8a1d5828c" providerId="ADAL" clId="{C90768C4-1D19-4F2A-B91E-786E846B8B78}" dt="2026-03-25T17:26:16.561" v="6" actId="26606"/>
          <ac:spMkLst>
            <pc:docMk/>
            <pc:sldMk cId="0" sldId="270"/>
            <ac:spMk id="9" creationId="{44C5530E-85F5-4469-A5C9-54B113C11236}"/>
          </ac:spMkLst>
        </pc:spChg>
        <pc:spChg chg="add">
          <ac:chgData name="Gemma Bloomfield" userId="f13e2d49-a570-4cc8-a21c-89e8a1d5828c" providerId="ADAL" clId="{C90768C4-1D19-4F2A-B91E-786E846B8B78}" dt="2026-03-25T17:26:16.561" v="6" actId="26606"/>
          <ac:spMkLst>
            <pc:docMk/>
            <pc:sldMk cId="0" sldId="270"/>
            <ac:spMk id="11" creationId="{A9CEB52D-0D40-45E3-94F9-CDB2083A9351}"/>
          </ac:spMkLst>
        </pc:spChg>
        <pc:grpChg chg="add">
          <ac:chgData name="Gemma Bloomfield" userId="f13e2d49-a570-4cc8-a21c-89e8a1d5828c" providerId="ADAL" clId="{C90768C4-1D19-4F2A-B91E-786E846B8B78}" dt="2026-03-25T17:26:16.561" v="6" actId="26606"/>
          <ac:grpSpMkLst>
            <pc:docMk/>
            <pc:sldMk cId="0" sldId="270"/>
            <ac:grpSpMk id="13" creationId="{0F7EB202-DE79-4E39-BCF0-D9855DA1738F}"/>
          </ac:grpSpMkLst>
        </pc:grpChg>
        <pc:graphicFrameChg chg="add">
          <ac:chgData name="Gemma Bloomfield" userId="f13e2d49-a570-4cc8-a21c-89e8a1d5828c" providerId="ADAL" clId="{C90768C4-1D19-4F2A-B91E-786E846B8B78}" dt="2026-03-25T17:26:16.561" v="6" actId="26606"/>
          <ac:graphicFrameMkLst>
            <pc:docMk/>
            <pc:sldMk cId="0" sldId="270"/>
            <ac:graphicFrameMk id="5" creationId="{58CD04EA-EFAE-7DE2-348A-AA61B20BD158}"/>
          </ac:graphicFrameMkLst>
        </pc:graphicFrameChg>
      </pc:sldChg>
      <pc:sldChg chg="addSp delSp modSp mod setBg setClrOvrMap">
        <pc:chgData name="Gemma Bloomfield" userId="f13e2d49-a570-4cc8-a21c-89e8a1d5828c" providerId="ADAL" clId="{C90768C4-1D19-4F2A-B91E-786E846B8B78}" dt="2026-03-25T17:26:22.639" v="7" actId="26606"/>
        <pc:sldMkLst>
          <pc:docMk/>
          <pc:sldMk cId="0" sldId="271"/>
        </pc:sldMkLst>
        <pc:spChg chg="mod">
          <ac:chgData name="Gemma Bloomfield" userId="f13e2d49-a570-4cc8-a21c-89e8a1d5828c" providerId="ADAL" clId="{C90768C4-1D19-4F2A-B91E-786E846B8B78}" dt="2026-03-25T17:26:22.639" v="7" actId="26606"/>
          <ac:spMkLst>
            <pc:docMk/>
            <pc:sldMk cId="0" sldId="271"/>
            <ac:spMk id="2" creationId="{00000000-0000-0000-0000-000000000000}"/>
          </ac:spMkLst>
        </pc:spChg>
        <pc:spChg chg="del">
          <ac:chgData name="Gemma Bloomfield" userId="f13e2d49-a570-4cc8-a21c-89e8a1d5828c" providerId="ADAL" clId="{C90768C4-1D19-4F2A-B91E-786E846B8B78}" dt="2026-03-25T17:26:22.639" v="7" actId="26606"/>
          <ac:spMkLst>
            <pc:docMk/>
            <pc:sldMk cId="0" sldId="271"/>
            <ac:spMk id="3" creationId="{00000000-0000-0000-0000-000000000000}"/>
          </ac:spMkLst>
        </pc:spChg>
        <pc:spChg chg="add">
          <ac:chgData name="Gemma Bloomfield" userId="f13e2d49-a570-4cc8-a21c-89e8a1d5828c" providerId="ADAL" clId="{C90768C4-1D19-4F2A-B91E-786E846B8B78}" dt="2026-03-25T17:26:22.639" v="7" actId="26606"/>
          <ac:spMkLst>
            <pc:docMk/>
            <pc:sldMk cId="0" sldId="271"/>
            <ac:spMk id="9" creationId="{44C5530E-85F5-4469-A5C9-54B113C11236}"/>
          </ac:spMkLst>
        </pc:spChg>
        <pc:spChg chg="add">
          <ac:chgData name="Gemma Bloomfield" userId="f13e2d49-a570-4cc8-a21c-89e8a1d5828c" providerId="ADAL" clId="{C90768C4-1D19-4F2A-B91E-786E846B8B78}" dt="2026-03-25T17:26:22.639" v="7" actId="26606"/>
          <ac:spMkLst>
            <pc:docMk/>
            <pc:sldMk cId="0" sldId="271"/>
            <ac:spMk id="11" creationId="{A9CEB52D-0D40-45E3-94F9-CDB2083A9351}"/>
          </ac:spMkLst>
        </pc:spChg>
        <pc:grpChg chg="add">
          <ac:chgData name="Gemma Bloomfield" userId="f13e2d49-a570-4cc8-a21c-89e8a1d5828c" providerId="ADAL" clId="{C90768C4-1D19-4F2A-B91E-786E846B8B78}" dt="2026-03-25T17:26:22.639" v="7" actId="26606"/>
          <ac:grpSpMkLst>
            <pc:docMk/>
            <pc:sldMk cId="0" sldId="271"/>
            <ac:grpSpMk id="13" creationId="{0F7EB202-DE79-4E39-BCF0-D9855DA1738F}"/>
          </ac:grpSpMkLst>
        </pc:grpChg>
        <pc:graphicFrameChg chg="add">
          <ac:chgData name="Gemma Bloomfield" userId="f13e2d49-a570-4cc8-a21c-89e8a1d5828c" providerId="ADAL" clId="{C90768C4-1D19-4F2A-B91E-786E846B8B78}" dt="2026-03-25T17:26:22.639" v="7" actId="26606"/>
          <ac:graphicFrameMkLst>
            <pc:docMk/>
            <pc:sldMk cId="0" sldId="271"/>
            <ac:graphicFrameMk id="5" creationId="{D08EFE6B-5915-6E8C-AC30-EF60A8F5527B}"/>
          </ac:graphicFrameMkLst>
        </pc:graphicFrameChg>
      </pc:sldChg>
    </pc:docChg>
  </pc:docChgLst>
</pc:chgInfo>
</file>

<file path=ppt/diagrams/_rels/data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image" Target="../media/image23.svg"/><Relationship Id="rId1" Type="http://schemas.openxmlformats.org/officeDocument/2006/relationships/image" Target="../media/image22.png"/><Relationship Id="rId6" Type="http://schemas.openxmlformats.org/officeDocument/2006/relationships/image" Target="../media/image27.svg"/><Relationship Id="rId5" Type="http://schemas.openxmlformats.org/officeDocument/2006/relationships/image" Target="../media/image26.png"/><Relationship Id="rId4" Type="http://schemas.openxmlformats.org/officeDocument/2006/relationships/image" Target="../media/image25.svg"/></Relationships>
</file>

<file path=ppt/diagrams/_rels/data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35.svg"/><Relationship Id="rId3" Type="http://schemas.openxmlformats.org/officeDocument/2006/relationships/image" Target="../media/image30.png"/><Relationship Id="rId7" Type="http://schemas.openxmlformats.org/officeDocument/2006/relationships/image" Target="../media/image34.png"/><Relationship Id="rId2" Type="http://schemas.openxmlformats.org/officeDocument/2006/relationships/image" Target="../media/image29.svg"/><Relationship Id="rId1" Type="http://schemas.openxmlformats.org/officeDocument/2006/relationships/image" Target="../media/image28.png"/><Relationship Id="rId6" Type="http://schemas.openxmlformats.org/officeDocument/2006/relationships/image" Target="../media/image33.svg"/><Relationship Id="rId5" Type="http://schemas.openxmlformats.org/officeDocument/2006/relationships/image" Target="../media/image32.png"/><Relationship Id="rId10" Type="http://schemas.openxmlformats.org/officeDocument/2006/relationships/image" Target="../media/image37.svg"/><Relationship Id="rId4" Type="http://schemas.openxmlformats.org/officeDocument/2006/relationships/image" Target="../media/image31.svg"/><Relationship Id="rId9" Type="http://schemas.openxmlformats.org/officeDocument/2006/relationships/image" Target="../media/image36.png"/></Relationships>
</file>

<file path=ppt/diagrams/_rels/data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41.svg"/><Relationship Id="rId3" Type="http://schemas.openxmlformats.org/officeDocument/2006/relationships/image" Target="../media/image30.png"/><Relationship Id="rId7" Type="http://schemas.openxmlformats.org/officeDocument/2006/relationships/image" Target="../media/image40.png"/><Relationship Id="rId2" Type="http://schemas.openxmlformats.org/officeDocument/2006/relationships/image" Target="../media/image39.svg"/><Relationship Id="rId1" Type="http://schemas.openxmlformats.org/officeDocument/2006/relationships/image" Target="../media/image38.png"/><Relationship Id="rId6" Type="http://schemas.openxmlformats.org/officeDocument/2006/relationships/image" Target="../media/image11.svg"/><Relationship Id="rId5" Type="http://schemas.openxmlformats.org/officeDocument/2006/relationships/image" Target="../media/image10.png"/><Relationship Id="rId4" Type="http://schemas.openxmlformats.org/officeDocument/2006/relationships/image" Target="../media/image31.svg"/></Relationships>
</file>

<file path=ppt/diagrams/_rels/data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svg"/><Relationship Id="rId1" Type="http://schemas.openxmlformats.org/officeDocument/2006/relationships/image" Target="../media/image2.png"/><Relationship Id="rId4" Type="http://schemas.openxmlformats.org/officeDocument/2006/relationships/image" Target="../media/image5.svg"/></Relationships>
</file>

<file path=ppt/diagrams/_rels/data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svg"/><Relationship Id="rId3" Type="http://schemas.openxmlformats.org/officeDocument/2006/relationships/image" Target="../media/image8.png"/><Relationship Id="rId7" Type="http://schemas.openxmlformats.org/officeDocument/2006/relationships/image" Target="../media/image12.png"/><Relationship Id="rId2" Type="http://schemas.openxmlformats.org/officeDocument/2006/relationships/image" Target="../media/image7.svg"/><Relationship Id="rId1" Type="http://schemas.openxmlformats.org/officeDocument/2006/relationships/image" Target="../media/image6.png"/><Relationship Id="rId6" Type="http://schemas.openxmlformats.org/officeDocument/2006/relationships/image" Target="../media/image11.svg"/><Relationship Id="rId5" Type="http://schemas.openxmlformats.org/officeDocument/2006/relationships/image" Target="../media/image10.png"/><Relationship Id="rId4" Type="http://schemas.openxmlformats.org/officeDocument/2006/relationships/image" Target="../media/image9.svg"/></Relationships>
</file>

<file path=ppt/diagrams/_rels/data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svg"/><Relationship Id="rId3" Type="http://schemas.openxmlformats.org/officeDocument/2006/relationships/image" Target="../media/image16.png"/><Relationship Id="rId7" Type="http://schemas.openxmlformats.org/officeDocument/2006/relationships/image" Target="../media/image20.png"/><Relationship Id="rId2" Type="http://schemas.openxmlformats.org/officeDocument/2006/relationships/image" Target="../media/image15.svg"/><Relationship Id="rId1" Type="http://schemas.openxmlformats.org/officeDocument/2006/relationships/image" Target="../media/image14.png"/><Relationship Id="rId6" Type="http://schemas.openxmlformats.org/officeDocument/2006/relationships/image" Target="../media/image19.svg"/><Relationship Id="rId5" Type="http://schemas.openxmlformats.org/officeDocument/2006/relationships/image" Target="../media/image18.png"/><Relationship Id="rId4" Type="http://schemas.openxmlformats.org/officeDocument/2006/relationships/image" Target="../media/image17.svg"/></Relationships>
</file>

<file path=ppt/diagrams/_rels/drawing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image" Target="../media/image23.svg"/><Relationship Id="rId1" Type="http://schemas.openxmlformats.org/officeDocument/2006/relationships/image" Target="../media/image22.png"/><Relationship Id="rId6" Type="http://schemas.openxmlformats.org/officeDocument/2006/relationships/image" Target="../media/image27.svg"/><Relationship Id="rId5" Type="http://schemas.openxmlformats.org/officeDocument/2006/relationships/image" Target="../media/image26.png"/><Relationship Id="rId4" Type="http://schemas.openxmlformats.org/officeDocument/2006/relationships/image" Target="../media/image25.svg"/></Relationships>
</file>

<file path=ppt/diagrams/_rels/drawing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35.svg"/><Relationship Id="rId3" Type="http://schemas.openxmlformats.org/officeDocument/2006/relationships/image" Target="../media/image30.png"/><Relationship Id="rId7" Type="http://schemas.openxmlformats.org/officeDocument/2006/relationships/image" Target="../media/image34.png"/><Relationship Id="rId2" Type="http://schemas.openxmlformats.org/officeDocument/2006/relationships/image" Target="../media/image29.svg"/><Relationship Id="rId1" Type="http://schemas.openxmlformats.org/officeDocument/2006/relationships/image" Target="../media/image28.png"/><Relationship Id="rId6" Type="http://schemas.openxmlformats.org/officeDocument/2006/relationships/image" Target="../media/image33.svg"/><Relationship Id="rId5" Type="http://schemas.openxmlformats.org/officeDocument/2006/relationships/image" Target="../media/image32.png"/><Relationship Id="rId10" Type="http://schemas.openxmlformats.org/officeDocument/2006/relationships/image" Target="../media/image37.svg"/><Relationship Id="rId4" Type="http://schemas.openxmlformats.org/officeDocument/2006/relationships/image" Target="../media/image31.svg"/><Relationship Id="rId9" Type="http://schemas.openxmlformats.org/officeDocument/2006/relationships/image" Target="../media/image36.png"/></Relationships>
</file>

<file path=ppt/diagrams/_rels/drawing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41.svg"/><Relationship Id="rId3" Type="http://schemas.openxmlformats.org/officeDocument/2006/relationships/image" Target="../media/image30.png"/><Relationship Id="rId7" Type="http://schemas.openxmlformats.org/officeDocument/2006/relationships/image" Target="../media/image40.png"/><Relationship Id="rId2" Type="http://schemas.openxmlformats.org/officeDocument/2006/relationships/image" Target="../media/image39.svg"/><Relationship Id="rId1" Type="http://schemas.openxmlformats.org/officeDocument/2006/relationships/image" Target="../media/image38.png"/><Relationship Id="rId6" Type="http://schemas.openxmlformats.org/officeDocument/2006/relationships/image" Target="../media/image11.svg"/><Relationship Id="rId5" Type="http://schemas.openxmlformats.org/officeDocument/2006/relationships/image" Target="../media/image10.png"/><Relationship Id="rId4" Type="http://schemas.openxmlformats.org/officeDocument/2006/relationships/image" Target="../media/image31.svg"/></Relationships>
</file>

<file path=ppt/diagrams/_rels/drawing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svg"/><Relationship Id="rId1" Type="http://schemas.openxmlformats.org/officeDocument/2006/relationships/image" Target="../media/image2.png"/><Relationship Id="rId4" Type="http://schemas.openxmlformats.org/officeDocument/2006/relationships/image" Target="../media/image5.svg"/></Relationships>
</file>

<file path=ppt/diagrams/_rels/drawing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svg"/><Relationship Id="rId3" Type="http://schemas.openxmlformats.org/officeDocument/2006/relationships/image" Target="../media/image8.png"/><Relationship Id="rId7" Type="http://schemas.openxmlformats.org/officeDocument/2006/relationships/image" Target="../media/image12.png"/><Relationship Id="rId2" Type="http://schemas.openxmlformats.org/officeDocument/2006/relationships/image" Target="../media/image7.svg"/><Relationship Id="rId1" Type="http://schemas.openxmlformats.org/officeDocument/2006/relationships/image" Target="../media/image6.png"/><Relationship Id="rId6" Type="http://schemas.openxmlformats.org/officeDocument/2006/relationships/image" Target="../media/image11.svg"/><Relationship Id="rId5" Type="http://schemas.openxmlformats.org/officeDocument/2006/relationships/image" Target="../media/image10.png"/><Relationship Id="rId4" Type="http://schemas.openxmlformats.org/officeDocument/2006/relationships/image" Target="../media/image9.svg"/></Relationships>
</file>

<file path=ppt/diagrams/_rels/drawing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svg"/><Relationship Id="rId3" Type="http://schemas.openxmlformats.org/officeDocument/2006/relationships/image" Target="../media/image16.png"/><Relationship Id="rId7" Type="http://schemas.openxmlformats.org/officeDocument/2006/relationships/image" Target="../media/image20.png"/><Relationship Id="rId2" Type="http://schemas.openxmlformats.org/officeDocument/2006/relationships/image" Target="../media/image15.svg"/><Relationship Id="rId1" Type="http://schemas.openxmlformats.org/officeDocument/2006/relationships/image" Target="../media/image14.png"/><Relationship Id="rId6" Type="http://schemas.openxmlformats.org/officeDocument/2006/relationships/image" Target="../media/image19.svg"/><Relationship Id="rId5" Type="http://schemas.openxmlformats.org/officeDocument/2006/relationships/image" Target="../media/image18.png"/><Relationship Id="rId4" Type="http://schemas.openxmlformats.org/officeDocument/2006/relationships/image" Target="../media/image17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5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18/5/colors/Iconchunking_neutralicon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7A3E2B2-13E8-41B8-9BA2-83C5639363BC}" type="doc">
      <dgm:prSet loTypeId="urn:microsoft.com/office/officeart/2005/8/layout/vList2" loCatId="list" qsTypeId="urn:microsoft.com/office/officeart/2005/8/quickstyle/simple4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C44B2A92-E454-4A58-A367-C7505E7E98C6}">
      <dgm:prSet/>
      <dgm:spPr/>
      <dgm:t>
        <a:bodyPr/>
        <a:lstStyle/>
        <a:p>
          <a:r>
            <a:rPr lang="en-US"/>
            <a:t>AI changes – research and funding</a:t>
          </a:r>
        </a:p>
      </dgm:t>
    </dgm:pt>
    <dgm:pt modelId="{2E40C015-D197-4DC2-A72E-EE7EAB58F530}" type="parTrans" cxnId="{38E9215A-91F6-4877-BD32-0138E6DF0C5E}">
      <dgm:prSet/>
      <dgm:spPr/>
      <dgm:t>
        <a:bodyPr/>
        <a:lstStyle/>
        <a:p>
          <a:endParaRPr lang="en-US"/>
        </a:p>
      </dgm:t>
    </dgm:pt>
    <dgm:pt modelId="{CEAE3E39-7642-4A2F-9966-20C2F91406BB}" type="sibTrans" cxnId="{38E9215A-91F6-4877-BD32-0138E6DF0C5E}">
      <dgm:prSet/>
      <dgm:spPr/>
      <dgm:t>
        <a:bodyPr/>
        <a:lstStyle/>
        <a:p>
          <a:endParaRPr lang="en-US"/>
        </a:p>
      </dgm:t>
    </dgm:pt>
    <dgm:pt modelId="{D55E962F-E904-471C-AD52-84B1315E1F32}">
      <dgm:prSet/>
      <dgm:spPr/>
      <dgm:t>
        <a:bodyPr/>
        <a:lstStyle/>
        <a:p>
          <a:r>
            <a:rPr lang="en-US"/>
            <a:t>Keeping care plans current and CQC‑compliant</a:t>
          </a:r>
        </a:p>
      </dgm:t>
    </dgm:pt>
    <dgm:pt modelId="{504710DD-7AAB-41EA-80BF-0921039E96DC}" type="parTrans" cxnId="{1B4F8025-34AA-43D8-AFF9-3EA333B9C248}">
      <dgm:prSet/>
      <dgm:spPr/>
      <dgm:t>
        <a:bodyPr/>
        <a:lstStyle/>
        <a:p>
          <a:endParaRPr lang="en-US"/>
        </a:p>
      </dgm:t>
    </dgm:pt>
    <dgm:pt modelId="{9A2AC1B3-6CA9-49B5-BEC6-A24EFA850416}" type="sibTrans" cxnId="{1B4F8025-34AA-43D8-AFF9-3EA333B9C248}">
      <dgm:prSet/>
      <dgm:spPr/>
      <dgm:t>
        <a:bodyPr/>
        <a:lstStyle/>
        <a:p>
          <a:endParaRPr lang="en-US"/>
        </a:p>
      </dgm:t>
    </dgm:pt>
    <dgm:pt modelId="{A40E5319-22C8-4FBA-AE3B-DB59C15BF459}">
      <dgm:prSet/>
      <dgm:spPr/>
      <dgm:t>
        <a:bodyPr/>
        <a:lstStyle/>
        <a:p>
          <a:r>
            <a:rPr lang="en-US"/>
            <a:t>Heavy paperwork &amp; constant reviews</a:t>
          </a:r>
        </a:p>
      </dgm:t>
    </dgm:pt>
    <dgm:pt modelId="{32311A7B-B47F-40E3-89F1-FEFF48620360}" type="parTrans" cxnId="{75928D5A-F043-4747-A0B5-12235C40506E}">
      <dgm:prSet/>
      <dgm:spPr/>
      <dgm:t>
        <a:bodyPr/>
        <a:lstStyle/>
        <a:p>
          <a:endParaRPr lang="en-US"/>
        </a:p>
      </dgm:t>
    </dgm:pt>
    <dgm:pt modelId="{D5AB3514-A420-439D-96CE-28868D79A587}" type="sibTrans" cxnId="{75928D5A-F043-4747-A0B5-12235C40506E}">
      <dgm:prSet/>
      <dgm:spPr/>
      <dgm:t>
        <a:bodyPr/>
        <a:lstStyle/>
        <a:p>
          <a:endParaRPr lang="en-US"/>
        </a:p>
      </dgm:t>
    </dgm:pt>
    <dgm:pt modelId="{9F5CEC2A-73F3-4991-82FE-D2DCD1C8BBFD}">
      <dgm:prSet/>
      <dgm:spPr/>
      <dgm:t>
        <a:bodyPr/>
        <a:lstStyle/>
        <a:p>
          <a:r>
            <a:rPr lang="en-US"/>
            <a:t>Staff compliance checks &amp; disputes about hours/pay</a:t>
          </a:r>
        </a:p>
      </dgm:t>
    </dgm:pt>
    <dgm:pt modelId="{4CF6B568-89AD-4250-9E52-3749D23026ED}" type="parTrans" cxnId="{C0384C37-8426-4E03-BAEB-AE9C2B54A14E}">
      <dgm:prSet/>
      <dgm:spPr/>
      <dgm:t>
        <a:bodyPr/>
        <a:lstStyle/>
        <a:p>
          <a:endParaRPr lang="en-US"/>
        </a:p>
      </dgm:t>
    </dgm:pt>
    <dgm:pt modelId="{E3C3BE54-8DD6-4B01-8BA7-C2D754FD86C5}" type="sibTrans" cxnId="{C0384C37-8426-4E03-BAEB-AE9C2B54A14E}">
      <dgm:prSet/>
      <dgm:spPr/>
      <dgm:t>
        <a:bodyPr/>
        <a:lstStyle/>
        <a:p>
          <a:endParaRPr lang="en-US"/>
        </a:p>
      </dgm:t>
    </dgm:pt>
    <dgm:pt modelId="{2DC17BF2-1F38-419C-B0BF-CEC29B137917}" type="pres">
      <dgm:prSet presAssocID="{A7A3E2B2-13E8-41B8-9BA2-83C5639363BC}" presName="linear" presStyleCnt="0">
        <dgm:presLayoutVars>
          <dgm:animLvl val="lvl"/>
          <dgm:resizeHandles val="exact"/>
        </dgm:presLayoutVars>
      </dgm:prSet>
      <dgm:spPr/>
    </dgm:pt>
    <dgm:pt modelId="{0727DF7F-DC1A-4BAB-8973-57958D72C0D0}" type="pres">
      <dgm:prSet presAssocID="{C44B2A92-E454-4A58-A367-C7505E7E98C6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1BB220DF-0529-49F7-BC35-68C99FE1E56A}" type="pres">
      <dgm:prSet presAssocID="{CEAE3E39-7642-4A2F-9966-20C2F91406BB}" presName="spacer" presStyleCnt="0"/>
      <dgm:spPr/>
    </dgm:pt>
    <dgm:pt modelId="{56AE399E-28A7-426E-93C2-F20B72FDDFB4}" type="pres">
      <dgm:prSet presAssocID="{D55E962F-E904-471C-AD52-84B1315E1F32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38DE4F4B-85A5-4B41-9B2E-17776FB867D2}" type="pres">
      <dgm:prSet presAssocID="{9A2AC1B3-6CA9-49B5-BEC6-A24EFA850416}" presName="spacer" presStyleCnt="0"/>
      <dgm:spPr/>
    </dgm:pt>
    <dgm:pt modelId="{138DF824-B62A-4788-A48A-4953194435C6}" type="pres">
      <dgm:prSet presAssocID="{A40E5319-22C8-4FBA-AE3B-DB59C15BF459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50F9106C-AA19-4645-B731-1D0F1975800E}" type="pres">
      <dgm:prSet presAssocID="{D5AB3514-A420-439D-96CE-28868D79A587}" presName="spacer" presStyleCnt="0"/>
      <dgm:spPr/>
    </dgm:pt>
    <dgm:pt modelId="{08E84573-1508-4BAF-B7F2-89D864354AC2}" type="pres">
      <dgm:prSet presAssocID="{9F5CEC2A-73F3-4991-82FE-D2DCD1C8BBFD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37AF480A-3A39-4475-8BF5-A82A980B0F81}" type="presOf" srcId="{D55E962F-E904-471C-AD52-84B1315E1F32}" destId="{56AE399E-28A7-426E-93C2-F20B72FDDFB4}" srcOrd="0" destOrd="0" presId="urn:microsoft.com/office/officeart/2005/8/layout/vList2"/>
    <dgm:cxn modelId="{1B4F8025-34AA-43D8-AFF9-3EA333B9C248}" srcId="{A7A3E2B2-13E8-41B8-9BA2-83C5639363BC}" destId="{D55E962F-E904-471C-AD52-84B1315E1F32}" srcOrd="1" destOrd="0" parTransId="{504710DD-7AAB-41EA-80BF-0921039E96DC}" sibTransId="{9A2AC1B3-6CA9-49B5-BEC6-A24EFA850416}"/>
    <dgm:cxn modelId="{C0384C37-8426-4E03-BAEB-AE9C2B54A14E}" srcId="{A7A3E2B2-13E8-41B8-9BA2-83C5639363BC}" destId="{9F5CEC2A-73F3-4991-82FE-D2DCD1C8BBFD}" srcOrd="3" destOrd="0" parTransId="{4CF6B568-89AD-4250-9E52-3749D23026ED}" sibTransId="{E3C3BE54-8DD6-4B01-8BA7-C2D754FD86C5}"/>
    <dgm:cxn modelId="{6A2F0B64-F46D-428A-A099-48AD38FD8906}" type="presOf" srcId="{9F5CEC2A-73F3-4991-82FE-D2DCD1C8BBFD}" destId="{08E84573-1508-4BAF-B7F2-89D864354AC2}" srcOrd="0" destOrd="0" presId="urn:microsoft.com/office/officeart/2005/8/layout/vList2"/>
    <dgm:cxn modelId="{ECA6DE45-5AF0-4FE3-93FB-ECD136E088A0}" type="presOf" srcId="{C44B2A92-E454-4A58-A367-C7505E7E98C6}" destId="{0727DF7F-DC1A-4BAB-8973-57958D72C0D0}" srcOrd="0" destOrd="0" presId="urn:microsoft.com/office/officeart/2005/8/layout/vList2"/>
    <dgm:cxn modelId="{38E9215A-91F6-4877-BD32-0138E6DF0C5E}" srcId="{A7A3E2B2-13E8-41B8-9BA2-83C5639363BC}" destId="{C44B2A92-E454-4A58-A367-C7505E7E98C6}" srcOrd="0" destOrd="0" parTransId="{2E40C015-D197-4DC2-A72E-EE7EAB58F530}" sibTransId="{CEAE3E39-7642-4A2F-9966-20C2F91406BB}"/>
    <dgm:cxn modelId="{75928D5A-F043-4747-A0B5-12235C40506E}" srcId="{A7A3E2B2-13E8-41B8-9BA2-83C5639363BC}" destId="{A40E5319-22C8-4FBA-AE3B-DB59C15BF459}" srcOrd="2" destOrd="0" parTransId="{32311A7B-B47F-40E3-89F1-FEFF48620360}" sibTransId="{D5AB3514-A420-439D-96CE-28868D79A587}"/>
    <dgm:cxn modelId="{C58D2CB4-86C7-407C-93A9-961F6516D265}" type="presOf" srcId="{A7A3E2B2-13E8-41B8-9BA2-83C5639363BC}" destId="{2DC17BF2-1F38-419C-B0BF-CEC29B137917}" srcOrd="0" destOrd="0" presId="urn:microsoft.com/office/officeart/2005/8/layout/vList2"/>
    <dgm:cxn modelId="{98A6BCBB-E651-4855-8BD6-8046AA771EC1}" type="presOf" srcId="{A40E5319-22C8-4FBA-AE3B-DB59C15BF459}" destId="{138DF824-B62A-4788-A48A-4953194435C6}" srcOrd="0" destOrd="0" presId="urn:microsoft.com/office/officeart/2005/8/layout/vList2"/>
    <dgm:cxn modelId="{A429E603-CC69-4743-BC9F-C1B4F7B00650}" type="presParOf" srcId="{2DC17BF2-1F38-419C-B0BF-CEC29B137917}" destId="{0727DF7F-DC1A-4BAB-8973-57958D72C0D0}" srcOrd="0" destOrd="0" presId="urn:microsoft.com/office/officeart/2005/8/layout/vList2"/>
    <dgm:cxn modelId="{A51AFBDC-6DA8-4101-9A5A-72D8943CB0E6}" type="presParOf" srcId="{2DC17BF2-1F38-419C-B0BF-CEC29B137917}" destId="{1BB220DF-0529-49F7-BC35-68C99FE1E56A}" srcOrd="1" destOrd="0" presId="urn:microsoft.com/office/officeart/2005/8/layout/vList2"/>
    <dgm:cxn modelId="{3FF04AED-47EE-4885-BFBA-DE91ACC17D8D}" type="presParOf" srcId="{2DC17BF2-1F38-419C-B0BF-CEC29B137917}" destId="{56AE399E-28A7-426E-93C2-F20B72FDDFB4}" srcOrd="2" destOrd="0" presId="urn:microsoft.com/office/officeart/2005/8/layout/vList2"/>
    <dgm:cxn modelId="{7527232E-9000-4497-881F-3305F34A274B}" type="presParOf" srcId="{2DC17BF2-1F38-419C-B0BF-CEC29B137917}" destId="{38DE4F4B-85A5-4B41-9B2E-17776FB867D2}" srcOrd="3" destOrd="0" presId="urn:microsoft.com/office/officeart/2005/8/layout/vList2"/>
    <dgm:cxn modelId="{E401A8FA-97AE-406F-A9FD-32D7C1584B44}" type="presParOf" srcId="{2DC17BF2-1F38-419C-B0BF-CEC29B137917}" destId="{138DF824-B62A-4788-A48A-4953194435C6}" srcOrd="4" destOrd="0" presId="urn:microsoft.com/office/officeart/2005/8/layout/vList2"/>
    <dgm:cxn modelId="{6AC50411-98FB-4BAB-A20B-162392293611}" type="presParOf" srcId="{2DC17BF2-1F38-419C-B0BF-CEC29B137917}" destId="{50F9106C-AA19-4645-B731-1D0F1975800E}" srcOrd="5" destOrd="0" presId="urn:microsoft.com/office/officeart/2005/8/layout/vList2"/>
    <dgm:cxn modelId="{0B5CBAD8-3E97-4723-81F3-AE50AC2481B1}" type="presParOf" srcId="{2DC17BF2-1F38-419C-B0BF-CEC29B137917}" destId="{08E84573-1508-4BAF-B7F2-89D864354AC2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72C74D45-F908-402F-9B0A-EAEB26E06FEE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E24BE05F-EF5D-46F5-B5FB-F33036EAC653}">
      <dgm:prSet/>
      <dgm:spPr/>
      <dgm:t>
        <a:bodyPr/>
        <a:lstStyle/>
        <a:p>
          <a:r>
            <a:rPr lang="en-US"/>
            <a:t>Policy updates &amp; fire regulation changes</a:t>
          </a:r>
        </a:p>
      </dgm:t>
    </dgm:pt>
    <dgm:pt modelId="{3CBF7E21-0ECB-4290-B441-3DC0D6607C54}" type="parTrans" cxnId="{B7A721CB-E7C4-4428-B39D-E36986E64E97}">
      <dgm:prSet/>
      <dgm:spPr/>
      <dgm:t>
        <a:bodyPr/>
        <a:lstStyle/>
        <a:p>
          <a:endParaRPr lang="en-US"/>
        </a:p>
      </dgm:t>
    </dgm:pt>
    <dgm:pt modelId="{2330FFDD-561B-46C3-B314-B63816CFD78A}" type="sibTrans" cxnId="{B7A721CB-E7C4-4428-B39D-E36986E64E97}">
      <dgm:prSet/>
      <dgm:spPr/>
      <dgm:t>
        <a:bodyPr/>
        <a:lstStyle/>
        <a:p>
          <a:endParaRPr lang="en-US"/>
        </a:p>
      </dgm:t>
    </dgm:pt>
    <dgm:pt modelId="{A6EDEBF3-9707-4DC1-902C-E48D2EEC81D2}">
      <dgm:prSet/>
      <dgm:spPr/>
      <dgm:t>
        <a:bodyPr/>
        <a:lstStyle/>
        <a:p>
          <a:r>
            <a:rPr lang="en-US"/>
            <a:t>Need for a one‑stop information hub</a:t>
          </a:r>
        </a:p>
      </dgm:t>
    </dgm:pt>
    <dgm:pt modelId="{0D7AF35A-5A4B-4D4B-AAF1-F900FE4085EB}" type="parTrans" cxnId="{DE155A14-F75A-484E-9618-87D4759D4252}">
      <dgm:prSet/>
      <dgm:spPr/>
      <dgm:t>
        <a:bodyPr/>
        <a:lstStyle/>
        <a:p>
          <a:endParaRPr lang="en-US"/>
        </a:p>
      </dgm:t>
    </dgm:pt>
    <dgm:pt modelId="{1A6625E6-B310-4055-AD42-438ED3C0FAFF}" type="sibTrans" cxnId="{DE155A14-F75A-484E-9618-87D4759D4252}">
      <dgm:prSet/>
      <dgm:spPr/>
      <dgm:t>
        <a:bodyPr/>
        <a:lstStyle/>
        <a:p>
          <a:endParaRPr lang="en-US"/>
        </a:p>
      </dgm:t>
    </dgm:pt>
    <dgm:pt modelId="{11F12465-72B2-462A-9BB7-1E1C79B89558}">
      <dgm:prSet/>
      <dgm:spPr/>
      <dgm:t>
        <a:bodyPr/>
        <a:lstStyle/>
        <a:p>
          <a:r>
            <a:rPr lang="en-US"/>
            <a:t>CQC not clear about expectations</a:t>
          </a:r>
        </a:p>
      </dgm:t>
    </dgm:pt>
    <dgm:pt modelId="{3A8BE43E-1E04-476F-8A24-806163A053FA}" type="parTrans" cxnId="{22FFF369-8908-4215-9D34-03E1448FCE64}">
      <dgm:prSet/>
      <dgm:spPr/>
      <dgm:t>
        <a:bodyPr/>
        <a:lstStyle/>
        <a:p>
          <a:endParaRPr lang="en-US"/>
        </a:p>
      </dgm:t>
    </dgm:pt>
    <dgm:pt modelId="{B9FCB4B2-CF00-472C-83E8-208299077030}" type="sibTrans" cxnId="{22FFF369-8908-4215-9D34-03E1448FCE64}">
      <dgm:prSet/>
      <dgm:spPr/>
      <dgm:t>
        <a:bodyPr/>
        <a:lstStyle/>
        <a:p>
          <a:endParaRPr lang="en-US"/>
        </a:p>
      </dgm:t>
    </dgm:pt>
    <dgm:pt modelId="{DDE8DF71-CBDC-438E-A518-85FA62BE850F}" type="pres">
      <dgm:prSet presAssocID="{72C74D45-F908-402F-9B0A-EAEB26E06FEE}" presName="linear" presStyleCnt="0">
        <dgm:presLayoutVars>
          <dgm:animLvl val="lvl"/>
          <dgm:resizeHandles val="exact"/>
        </dgm:presLayoutVars>
      </dgm:prSet>
      <dgm:spPr/>
    </dgm:pt>
    <dgm:pt modelId="{25A857A0-3F7F-470B-BAB8-ABAF0BDB1903}" type="pres">
      <dgm:prSet presAssocID="{E24BE05F-EF5D-46F5-B5FB-F33036EAC653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D8496BD8-28AC-41CE-AE8E-B8FE9D58FDBF}" type="pres">
      <dgm:prSet presAssocID="{2330FFDD-561B-46C3-B314-B63816CFD78A}" presName="spacer" presStyleCnt="0"/>
      <dgm:spPr/>
    </dgm:pt>
    <dgm:pt modelId="{D9027E6D-0545-4769-AD51-C0D3DFEC8AEB}" type="pres">
      <dgm:prSet presAssocID="{A6EDEBF3-9707-4DC1-902C-E48D2EEC81D2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BEA48602-44F9-4364-92D0-B2EC9FE43C6B}" type="pres">
      <dgm:prSet presAssocID="{1A6625E6-B310-4055-AD42-438ED3C0FAFF}" presName="spacer" presStyleCnt="0"/>
      <dgm:spPr/>
    </dgm:pt>
    <dgm:pt modelId="{48482995-CE22-4CBB-9424-5AA3AF028657}" type="pres">
      <dgm:prSet presAssocID="{11F12465-72B2-462A-9BB7-1E1C79B89558}" presName="parentText" presStyleLbl="node1" presStyleIdx="2" presStyleCnt="3">
        <dgm:presLayoutVars>
          <dgm:chMax val="0"/>
          <dgm:bulletEnabled val="1"/>
        </dgm:presLayoutVars>
      </dgm:prSet>
      <dgm:spPr/>
    </dgm:pt>
  </dgm:ptLst>
  <dgm:cxnLst>
    <dgm:cxn modelId="{DE155A14-F75A-484E-9618-87D4759D4252}" srcId="{72C74D45-F908-402F-9B0A-EAEB26E06FEE}" destId="{A6EDEBF3-9707-4DC1-902C-E48D2EEC81D2}" srcOrd="1" destOrd="0" parTransId="{0D7AF35A-5A4B-4D4B-AAF1-F900FE4085EB}" sibTransId="{1A6625E6-B310-4055-AD42-438ED3C0FAFF}"/>
    <dgm:cxn modelId="{101EE71E-FA7C-4812-8116-A438DEBDED23}" type="presOf" srcId="{72C74D45-F908-402F-9B0A-EAEB26E06FEE}" destId="{DDE8DF71-CBDC-438E-A518-85FA62BE850F}" srcOrd="0" destOrd="0" presId="urn:microsoft.com/office/officeart/2005/8/layout/vList2"/>
    <dgm:cxn modelId="{124A6E31-F008-43B5-A810-99CC18784B7C}" type="presOf" srcId="{E24BE05F-EF5D-46F5-B5FB-F33036EAC653}" destId="{25A857A0-3F7F-470B-BAB8-ABAF0BDB1903}" srcOrd="0" destOrd="0" presId="urn:microsoft.com/office/officeart/2005/8/layout/vList2"/>
    <dgm:cxn modelId="{A16F0846-B37B-4DA8-9004-274BFA53F246}" type="presOf" srcId="{A6EDEBF3-9707-4DC1-902C-E48D2EEC81D2}" destId="{D9027E6D-0545-4769-AD51-C0D3DFEC8AEB}" srcOrd="0" destOrd="0" presId="urn:microsoft.com/office/officeart/2005/8/layout/vList2"/>
    <dgm:cxn modelId="{22FFF369-8908-4215-9D34-03E1448FCE64}" srcId="{72C74D45-F908-402F-9B0A-EAEB26E06FEE}" destId="{11F12465-72B2-462A-9BB7-1E1C79B89558}" srcOrd="2" destOrd="0" parTransId="{3A8BE43E-1E04-476F-8A24-806163A053FA}" sibTransId="{B9FCB4B2-CF00-472C-83E8-208299077030}"/>
    <dgm:cxn modelId="{B7A721CB-E7C4-4428-B39D-E36986E64E97}" srcId="{72C74D45-F908-402F-9B0A-EAEB26E06FEE}" destId="{E24BE05F-EF5D-46F5-B5FB-F33036EAC653}" srcOrd="0" destOrd="0" parTransId="{3CBF7E21-0ECB-4290-B441-3DC0D6607C54}" sibTransId="{2330FFDD-561B-46C3-B314-B63816CFD78A}"/>
    <dgm:cxn modelId="{D3959FF1-08F4-4E0B-ABBC-520508252BCD}" type="presOf" srcId="{11F12465-72B2-462A-9BB7-1E1C79B89558}" destId="{48482995-CE22-4CBB-9424-5AA3AF028657}" srcOrd="0" destOrd="0" presId="urn:microsoft.com/office/officeart/2005/8/layout/vList2"/>
    <dgm:cxn modelId="{56EB1DA1-C94A-4D55-8502-9A4F7ADC0C6C}" type="presParOf" srcId="{DDE8DF71-CBDC-438E-A518-85FA62BE850F}" destId="{25A857A0-3F7F-470B-BAB8-ABAF0BDB1903}" srcOrd="0" destOrd="0" presId="urn:microsoft.com/office/officeart/2005/8/layout/vList2"/>
    <dgm:cxn modelId="{76306AB0-8789-4F21-8BD4-58B2A110C531}" type="presParOf" srcId="{DDE8DF71-CBDC-438E-A518-85FA62BE850F}" destId="{D8496BD8-28AC-41CE-AE8E-B8FE9D58FDBF}" srcOrd="1" destOrd="0" presId="urn:microsoft.com/office/officeart/2005/8/layout/vList2"/>
    <dgm:cxn modelId="{41F871C5-1676-4C0B-8C98-E3FD477C936E}" type="presParOf" srcId="{DDE8DF71-CBDC-438E-A518-85FA62BE850F}" destId="{D9027E6D-0545-4769-AD51-C0D3DFEC8AEB}" srcOrd="2" destOrd="0" presId="urn:microsoft.com/office/officeart/2005/8/layout/vList2"/>
    <dgm:cxn modelId="{B58F4B7C-03B0-416A-B93E-088A64B889FE}" type="presParOf" srcId="{DDE8DF71-CBDC-438E-A518-85FA62BE850F}" destId="{BEA48602-44F9-4364-92D0-B2EC9FE43C6B}" srcOrd="3" destOrd="0" presId="urn:microsoft.com/office/officeart/2005/8/layout/vList2"/>
    <dgm:cxn modelId="{015BB852-D1DA-40A3-B550-068DC9192DC9}" type="presParOf" srcId="{DDE8DF71-CBDC-438E-A518-85FA62BE850F}" destId="{48482995-CE22-4CBB-9424-5AA3AF028657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B14BA103-838C-4B5A-8CD1-D8DD9E5014A9}" type="doc">
      <dgm:prSet loTypeId="urn:microsoft.com/office/officeart/2005/8/layout/vList2" loCatId="list" qsTypeId="urn:microsoft.com/office/officeart/2005/8/quickstyle/simple4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E2C93C40-962C-442F-8947-6D524B337C72}">
      <dgm:prSet/>
      <dgm:spPr/>
      <dgm:t>
        <a:bodyPr/>
        <a:lstStyle/>
        <a:p>
          <a:r>
            <a:rPr lang="en-US"/>
            <a:t>Need awareness of funding pressures</a:t>
          </a:r>
        </a:p>
      </dgm:t>
    </dgm:pt>
    <dgm:pt modelId="{E249ECE2-600B-4E24-8E62-06D2DB8A5C8D}" type="parTrans" cxnId="{0DC7482F-9701-406F-9E2D-1896D4AED80E}">
      <dgm:prSet/>
      <dgm:spPr/>
      <dgm:t>
        <a:bodyPr/>
        <a:lstStyle/>
        <a:p>
          <a:endParaRPr lang="en-US"/>
        </a:p>
      </dgm:t>
    </dgm:pt>
    <dgm:pt modelId="{12D605B4-C08D-4E5A-BA7A-D8C508F850B1}" type="sibTrans" cxnId="{0DC7482F-9701-406F-9E2D-1896D4AED80E}">
      <dgm:prSet/>
      <dgm:spPr/>
      <dgm:t>
        <a:bodyPr/>
        <a:lstStyle/>
        <a:p>
          <a:endParaRPr lang="en-US"/>
        </a:p>
      </dgm:t>
    </dgm:pt>
    <dgm:pt modelId="{6B5DA434-4C58-4A83-ACA1-654C26910CE3}">
      <dgm:prSet/>
      <dgm:spPr/>
      <dgm:t>
        <a:bodyPr/>
        <a:lstStyle/>
        <a:p>
          <a:r>
            <a:rPr lang="en-US"/>
            <a:t>Staffing &amp; reactive operational challenges</a:t>
          </a:r>
        </a:p>
      </dgm:t>
    </dgm:pt>
    <dgm:pt modelId="{760D56F7-C3E9-468F-B38D-D4EFDD713F45}" type="parTrans" cxnId="{D8D186F1-BFA3-4272-B53B-2C30EC40F829}">
      <dgm:prSet/>
      <dgm:spPr/>
      <dgm:t>
        <a:bodyPr/>
        <a:lstStyle/>
        <a:p>
          <a:endParaRPr lang="en-US"/>
        </a:p>
      </dgm:t>
    </dgm:pt>
    <dgm:pt modelId="{7CDAB12E-6B04-4871-87DA-C9F0026C8D87}" type="sibTrans" cxnId="{D8D186F1-BFA3-4272-B53B-2C30EC40F829}">
      <dgm:prSet/>
      <dgm:spPr/>
      <dgm:t>
        <a:bodyPr/>
        <a:lstStyle/>
        <a:p>
          <a:endParaRPr lang="en-US"/>
        </a:p>
      </dgm:t>
    </dgm:pt>
    <dgm:pt modelId="{4B8AB0C9-DD03-409D-8A7C-CBF4235EE6F1}">
      <dgm:prSet/>
      <dgm:spPr/>
      <dgm:t>
        <a:bodyPr/>
        <a:lstStyle/>
        <a:p>
          <a:r>
            <a:rPr lang="en-US"/>
            <a:t>Limited care‑sector understanding</a:t>
          </a:r>
        </a:p>
      </dgm:t>
    </dgm:pt>
    <dgm:pt modelId="{D5B74583-73CB-43EB-9B49-B66D2F120450}" type="parTrans" cxnId="{85633F06-DB0A-4098-AC03-D0830FA4B563}">
      <dgm:prSet/>
      <dgm:spPr/>
      <dgm:t>
        <a:bodyPr/>
        <a:lstStyle/>
        <a:p>
          <a:endParaRPr lang="en-US"/>
        </a:p>
      </dgm:t>
    </dgm:pt>
    <dgm:pt modelId="{4767F891-0E8E-443A-A083-34FB943EEFA9}" type="sibTrans" cxnId="{85633F06-DB0A-4098-AC03-D0830FA4B563}">
      <dgm:prSet/>
      <dgm:spPr/>
      <dgm:t>
        <a:bodyPr/>
        <a:lstStyle/>
        <a:p>
          <a:endParaRPr lang="en-US"/>
        </a:p>
      </dgm:t>
    </dgm:pt>
    <dgm:pt modelId="{C60CE42C-A156-4293-9226-76F56741A62B}" type="pres">
      <dgm:prSet presAssocID="{B14BA103-838C-4B5A-8CD1-D8DD9E5014A9}" presName="linear" presStyleCnt="0">
        <dgm:presLayoutVars>
          <dgm:animLvl val="lvl"/>
          <dgm:resizeHandles val="exact"/>
        </dgm:presLayoutVars>
      </dgm:prSet>
      <dgm:spPr/>
    </dgm:pt>
    <dgm:pt modelId="{3A54CF02-EBEB-4D6A-8514-61E4343409F7}" type="pres">
      <dgm:prSet presAssocID="{E2C93C40-962C-442F-8947-6D524B337C72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E24A2023-782B-46AC-A002-B3F69E93F4D7}" type="pres">
      <dgm:prSet presAssocID="{12D605B4-C08D-4E5A-BA7A-D8C508F850B1}" presName="spacer" presStyleCnt="0"/>
      <dgm:spPr/>
    </dgm:pt>
    <dgm:pt modelId="{F9745D72-DDAB-4C2B-AB94-31B6ABB82117}" type="pres">
      <dgm:prSet presAssocID="{6B5DA434-4C58-4A83-ACA1-654C26910CE3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1287299A-F575-4479-8F0B-F49028969972}" type="pres">
      <dgm:prSet presAssocID="{7CDAB12E-6B04-4871-87DA-C9F0026C8D87}" presName="spacer" presStyleCnt="0"/>
      <dgm:spPr/>
    </dgm:pt>
    <dgm:pt modelId="{997698A1-7C28-4A91-8CB0-C4AB3AB10C4A}" type="pres">
      <dgm:prSet presAssocID="{4B8AB0C9-DD03-409D-8A7C-CBF4235EE6F1}" presName="parentText" presStyleLbl="node1" presStyleIdx="2" presStyleCnt="3">
        <dgm:presLayoutVars>
          <dgm:chMax val="0"/>
          <dgm:bulletEnabled val="1"/>
        </dgm:presLayoutVars>
      </dgm:prSet>
      <dgm:spPr/>
    </dgm:pt>
  </dgm:ptLst>
  <dgm:cxnLst>
    <dgm:cxn modelId="{85633F06-DB0A-4098-AC03-D0830FA4B563}" srcId="{B14BA103-838C-4B5A-8CD1-D8DD9E5014A9}" destId="{4B8AB0C9-DD03-409D-8A7C-CBF4235EE6F1}" srcOrd="2" destOrd="0" parTransId="{D5B74583-73CB-43EB-9B49-B66D2F120450}" sibTransId="{4767F891-0E8E-443A-A083-34FB943EEFA9}"/>
    <dgm:cxn modelId="{0DC7482F-9701-406F-9E2D-1896D4AED80E}" srcId="{B14BA103-838C-4B5A-8CD1-D8DD9E5014A9}" destId="{E2C93C40-962C-442F-8947-6D524B337C72}" srcOrd="0" destOrd="0" parTransId="{E249ECE2-600B-4E24-8E62-06D2DB8A5C8D}" sibTransId="{12D605B4-C08D-4E5A-BA7A-D8C508F850B1}"/>
    <dgm:cxn modelId="{B2C77B62-A6A2-4F16-B29B-D8604B071E3C}" type="presOf" srcId="{6B5DA434-4C58-4A83-ACA1-654C26910CE3}" destId="{F9745D72-DDAB-4C2B-AB94-31B6ABB82117}" srcOrd="0" destOrd="0" presId="urn:microsoft.com/office/officeart/2005/8/layout/vList2"/>
    <dgm:cxn modelId="{6C6B9562-F314-48B9-B2DA-60D042B76466}" type="presOf" srcId="{4B8AB0C9-DD03-409D-8A7C-CBF4235EE6F1}" destId="{997698A1-7C28-4A91-8CB0-C4AB3AB10C4A}" srcOrd="0" destOrd="0" presId="urn:microsoft.com/office/officeart/2005/8/layout/vList2"/>
    <dgm:cxn modelId="{192451A4-3192-4D69-A3CD-1DF264F6BB1F}" type="presOf" srcId="{B14BA103-838C-4B5A-8CD1-D8DD9E5014A9}" destId="{C60CE42C-A156-4293-9226-76F56741A62B}" srcOrd="0" destOrd="0" presId="urn:microsoft.com/office/officeart/2005/8/layout/vList2"/>
    <dgm:cxn modelId="{AB88BAAF-E323-448D-ABDF-6BACC31DCFD4}" type="presOf" srcId="{E2C93C40-962C-442F-8947-6D524B337C72}" destId="{3A54CF02-EBEB-4D6A-8514-61E4343409F7}" srcOrd="0" destOrd="0" presId="urn:microsoft.com/office/officeart/2005/8/layout/vList2"/>
    <dgm:cxn modelId="{D8D186F1-BFA3-4272-B53B-2C30EC40F829}" srcId="{B14BA103-838C-4B5A-8CD1-D8DD9E5014A9}" destId="{6B5DA434-4C58-4A83-ACA1-654C26910CE3}" srcOrd="1" destOrd="0" parTransId="{760D56F7-C3E9-468F-B38D-D4EFDD713F45}" sibTransId="{7CDAB12E-6B04-4871-87DA-C9F0026C8D87}"/>
    <dgm:cxn modelId="{090489C9-B8F9-444A-836F-87B3CBF18A56}" type="presParOf" srcId="{C60CE42C-A156-4293-9226-76F56741A62B}" destId="{3A54CF02-EBEB-4D6A-8514-61E4343409F7}" srcOrd="0" destOrd="0" presId="urn:microsoft.com/office/officeart/2005/8/layout/vList2"/>
    <dgm:cxn modelId="{DFF8AFCE-670E-43FF-B1A7-F6B0066EF06D}" type="presParOf" srcId="{C60CE42C-A156-4293-9226-76F56741A62B}" destId="{E24A2023-782B-46AC-A002-B3F69E93F4D7}" srcOrd="1" destOrd="0" presId="urn:microsoft.com/office/officeart/2005/8/layout/vList2"/>
    <dgm:cxn modelId="{12528919-11E1-4CB1-B28A-8CEEA5CFABFA}" type="presParOf" srcId="{C60CE42C-A156-4293-9226-76F56741A62B}" destId="{F9745D72-DDAB-4C2B-AB94-31B6ABB82117}" srcOrd="2" destOrd="0" presId="urn:microsoft.com/office/officeart/2005/8/layout/vList2"/>
    <dgm:cxn modelId="{E7FB0A5E-C7CC-41B7-A76C-F50DF9118FCC}" type="presParOf" srcId="{C60CE42C-A156-4293-9226-76F56741A62B}" destId="{1287299A-F575-4479-8F0B-F49028969972}" srcOrd="3" destOrd="0" presId="urn:microsoft.com/office/officeart/2005/8/layout/vList2"/>
    <dgm:cxn modelId="{C9323691-6A90-44AD-A915-780DB1354145}" type="presParOf" srcId="{C60CE42C-A156-4293-9226-76F56741A62B}" destId="{997698A1-7C28-4A91-8CB0-C4AB3AB10C4A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76E10604-346D-4091-8973-0AB1E89DD1D0}" type="doc">
      <dgm:prSet loTypeId="urn:microsoft.com/office/officeart/2005/8/layout/vProcess5" loCatId="process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FF3ED996-5B4C-4736-AC19-C69649C1803E}">
      <dgm:prSet/>
      <dgm:spPr/>
      <dgm:t>
        <a:bodyPr/>
        <a:lstStyle/>
        <a:p>
          <a:r>
            <a:rPr lang="en-US"/>
            <a:t>RQF off‑the‑job hour constraints</a:t>
          </a:r>
        </a:p>
      </dgm:t>
    </dgm:pt>
    <dgm:pt modelId="{D6B44835-7626-47CF-BDBC-7EFB052543D3}" type="parTrans" cxnId="{4C57C1AF-6683-4A06-AACC-1E179CFC899A}">
      <dgm:prSet/>
      <dgm:spPr/>
      <dgm:t>
        <a:bodyPr/>
        <a:lstStyle/>
        <a:p>
          <a:endParaRPr lang="en-US"/>
        </a:p>
      </dgm:t>
    </dgm:pt>
    <dgm:pt modelId="{D8C6B0BF-F09F-48A4-A452-89707540FA9D}" type="sibTrans" cxnId="{4C57C1AF-6683-4A06-AACC-1E179CFC899A}">
      <dgm:prSet/>
      <dgm:spPr/>
      <dgm:t>
        <a:bodyPr/>
        <a:lstStyle/>
        <a:p>
          <a:endParaRPr lang="en-US"/>
        </a:p>
      </dgm:t>
    </dgm:pt>
    <dgm:pt modelId="{354059CD-7648-44B4-8F73-2B110139A243}">
      <dgm:prSet/>
      <dgm:spPr/>
      <dgm:t>
        <a:bodyPr/>
        <a:lstStyle/>
        <a:p>
          <a:r>
            <a:rPr lang="en-US"/>
            <a:t>Funding removed for level 4</a:t>
          </a:r>
        </a:p>
      </dgm:t>
    </dgm:pt>
    <dgm:pt modelId="{FBA24C62-A68A-416D-A6E1-B36CB3D90880}" type="parTrans" cxnId="{4A2D15C4-D1B5-4F7B-B188-74CB23D06177}">
      <dgm:prSet/>
      <dgm:spPr/>
      <dgm:t>
        <a:bodyPr/>
        <a:lstStyle/>
        <a:p>
          <a:endParaRPr lang="en-US"/>
        </a:p>
      </dgm:t>
    </dgm:pt>
    <dgm:pt modelId="{36F9712E-5C2B-4A38-9BBE-2F0413BD6FF5}" type="sibTrans" cxnId="{4A2D15C4-D1B5-4F7B-B188-74CB23D06177}">
      <dgm:prSet/>
      <dgm:spPr/>
      <dgm:t>
        <a:bodyPr/>
        <a:lstStyle/>
        <a:p>
          <a:endParaRPr lang="en-US"/>
        </a:p>
      </dgm:t>
    </dgm:pt>
    <dgm:pt modelId="{8CC50989-DCB8-4993-9862-1645FF5BCDFB}">
      <dgm:prSet/>
      <dgm:spPr/>
      <dgm:t>
        <a:bodyPr/>
        <a:lstStyle/>
        <a:p>
          <a:r>
            <a:rPr lang="en-US"/>
            <a:t>Care Certificate confusion</a:t>
          </a:r>
        </a:p>
      </dgm:t>
    </dgm:pt>
    <dgm:pt modelId="{22FB6860-5752-4F56-A721-D54EE148ED78}" type="parTrans" cxnId="{5724A30B-3CA9-4A4B-8EE6-60E1E0A95142}">
      <dgm:prSet/>
      <dgm:spPr/>
      <dgm:t>
        <a:bodyPr/>
        <a:lstStyle/>
        <a:p>
          <a:endParaRPr lang="en-US"/>
        </a:p>
      </dgm:t>
    </dgm:pt>
    <dgm:pt modelId="{CE436717-7295-47D3-B517-F71ACAEB4E4C}" type="sibTrans" cxnId="{5724A30B-3CA9-4A4B-8EE6-60E1E0A95142}">
      <dgm:prSet/>
      <dgm:spPr/>
      <dgm:t>
        <a:bodyPr/>
        <a:lstStyle/>
        <a:p>
          <a:endParaRPr lang="en-US"/>
        </a:p>
      </dgm:t>
    </dgm:pt>
    <dgm:pt modelId="{A290A357-6E1E-47FC-A875-1517C67A828C}">
      <dgm:prSet/>
      <dgm:spPr/>
      <dgm:t>
        <a:bodyPr/>
        <a:lstStyle/>
        <a:p>
          <a:r>
            <a:rPr lang="en-US"/>
            <a:t>Generational differences &amp; wellbeing needs</a:t>
          </a:r>
        </a:p>
      </dgm:t>
    </dgm:pt>
    <dgm:pt modelId="{6CCF1E05-27CA-4C0C-92D0-7335F61C0113}" type="parTrans" cxnId="{E7FC6FA7-4249-4187-A3CC-40637C5E5008}">
      <dgm:prSet/>
      <dgm:spPr/>
      <dgm:t>
        <a:bodyPr/>
        <a:lstStyle/>
        <a:p>
          <a:endParaRPr lang="en-US"/>
        </a:p>
      </dgm:t>
    </dgm:pt>
    <dgm:pt modelId="{CB34779D-9FA6-4165-817D-40D0A0F5A762}" type="sibTrans" cxnId="{E7FC6FA7-4249-4187-A3CC-40637C5E5008}">
      <dgm:prSet/>
      <dgm:spPr/>
      <dgm:t>
        <a:bodyPr/>
        <a:lstStyle/>
        <a:p>
          <a:endParaRPr lang="en-US"/>
        </a:p>
      </dgm:t>
    </dgm:pt>
    <dgm:pt modelId="{6CF0055F-EDEE-444B-A903-9CADB04C7A3D}" type="pres">
      <dgm:prSet presAssocID="{76E10604-346D-4091-8973-0AB1E89DD1D0}" presName="outerComposite" presStyleCnt="0">
        <dgm:presLayoutVars>
          <dgm:chMax val="5"/>
          <dgm:dir/>
          <dgm:resizeHandles val="exact"/>
        </dgm:presLayoutVars>
      </dgm:prSet>
      <dgm:spPr/>
    </dgm:pt>
    <dgm:pt modelId="{99401076-89D1-4F05-BC24-2C7DD3F5018E}" type="pres">
      <dgm:prSet presAssocID="{76E10604-346D-4091-8973-0AB1E89DD1D0}" presName="dummyMaxCanvas" presStyleCnt="0">
        <dgm:presLayoutVars/>
      </dgm:prSet>
      <dgm:spPr/>
    </dgm:pt>
    <dgm:pt modelId="{0F496B87-2A62-4E71-AEE3-DE2925D2D2F7}" type="pres">
      <dgm:prSet presAssocID="{76E10604-346D-4091-8973-0AB1E89DD1D0}" presName="FourNodes_1" presStyleLbl="node1" presStyleIdx="0" presStyleCnt="4">
        <dgm:presLayoutVars>
          <dgm:bulletEnabled val="1"/>
        </dgm:presLayoutVars>
      </dgm:prSet>
      <dgm:spPr/>
    </dgm:pt>
    <dgm:pt modelId="{E7172D54-949D-44C2-B6D2-D9DD8672D4EE}" type="pres">
      <dgm:prSet presAssocID="{76E10604-346D-4091-8973-0AB1E89DD1D0}" presName="FourNodes_2" presStyleLbl="node1" presStyleIdx="1" presStyleCnt="4">
        <dgm:presLayoutVars>
          <dgm:bulletEnabled val="1"/>
        </dgm:presLayoutVars>
      </dgm:prSet>
      <dgm:spPr/>
    </dgm:pt>
    <dgm:pt modelId="{D4F1119D-8622-42F8-A102-04BAB15970F6}" type="pres">
      <dgm:prSet presAssocID="{76E10604-346D-4091-8973-0AB1E89DD1D0}" presName="FourNodes_3" presStyleLbl="node1" presStyleIdx="2" presStyleCnt="4">
        <dgm:presLayoutVars>
          <dgm:bulletEnabled val="1"/>
        </dgm:presLayoutVars>
      </dgm:prSet>
      <dgm:spPr/>
    </dgm:pt>
    <dgm:pt modelId="{9618BD40-9598-449B-BB97-C46AE472D8D9}" type="pres">
      <dgm:prSet presAssocID="{76E10604-346D-4091-8973-0AB1E89DD1D0}" presName="FourNodes_4" presStyleLbl="node1" presStyleIdx="3" presStyleCnt="4">
        <dgm:presLayoutVars>
          <dgm:bulletEnabled val="1"/>
        </dgm:presLayoutVars>
      </dgm:prSet>
      <dgm:spPr/>
    </dgm:pt>
    <dgm:pt modelId="{AB2F300B-570F-471F-A7FA-835467298D87}" type="pres">
      <dgm:prSet presAssocID="{76E10604-346D-4091-8973-0AB1E89DD1D0}" presName="FourConn_1-2" presStyleLbl="fgAccFollowNode1" presStyleIdx="0" presStyleCnt="3">
        <dgm:presLayoutVars>
          <dgm:bulletEnabled val="1"/>
        </dgm:presLayoutVars>
      </dgm:prSet>
      <dgm:spPr/>
    </dgm:pt>
    <dgm:pt modelId="{3CF935AA-095D-4204-AF60-11EE8D7FAC7D}" type="pres">
      <dgm:prSet presAssocID="{76E10604-346D-4091-8973-0AB1E89DD1D0}" presName="FourConn_2-3" presStyleLbl="fgAccFollowNode1" presStyleIdx="1" presStyleCnt="3">
        <dgm:presLayoutVars>
          <dgm:bulletEnabled val="1"/>
        </dgm:presLayoutVars>
      </dgm:prSet>
      <dgm:spPr/>
    </dgm:pt>
    <dgm:pt modelId="{D73B976D-5CF0-45F9-BB45-DA52BAD2DD9A}" type="pres">
      <dgm:prSet presAssocID="{76E10604-346D-4091-8973-0AB1E89DD1D0}" presName="FourConn_3-4" presStyleLbl="fgAccFollowNode1" presStyleIdx="2" presStyleCnt="3">
        <dgm:presLayoutVars>
          <dgm:bulletEnabled val="1"/>
        </dgm:presLayoutVars>
      </dgm:prSet>
      <dgm:spPr/>
    </dgm:pt>
    <dgm:pt modelId="{99A63842-F5F6-4DA7-AA0B-1BE766408697}" type="pres">
      <dgm:prSet presAssocID="{76E10604-346D-4091-8973-0AB1E89DD1D0}" presName="FourNodes_1_text" presStyleLbl="node1" presStyleIdx="3" presStyleCnt="4">
        <dgm:presLayoutVars>
          <dgm:bulletEnabled val="1"/>
        </dgm:presLayoutVars>
      </dgm:prSet>
      <dgm:spPr/>
    </dgm:pt>
    <dgm:pt modelId="{7063AF4C-4AC4-4D16-9AEF-834AC4F0F428}" type="pres">
      <dgm:prSet presAssocID="{76E10604-346D-4091-8973-0AB1E89DD1D0}" presName="FourNodes_2_text" presStyleLbl="node1" presStyleIdx="3" presStyleCnt="4">
        <dgm:presLayoutVars>
          <dgm:bulletEnabled val="1"/>
        </dgm:presLayoutVars>
      </dgm:prSet>
      <dgm:spPr/>
    </dgm:pt>
    <dgm:pt modelId="{FC63C1E5-6C9D-41FA-BD5E-E570F3D263D1}" type="pres">
      <dgm:prSet presAssocID="{76E10604-346D-4091-8973-0AB1E89DD1D0}" presName="FourNodes_3_text" presStyleLbl="node1" presStyleIdx="3" presStyleCnt="4">
        <dgm:presLayoutVars>
          <dgm:bulletEnabled val="1"/>
        </dgm:presLayoutVars>
      </dgm:prSet>
      <dgm:spPr/>
    </dgm:pt>
    <dgm:pt modelId="{899663BA-131F-431C-B9AC-70600B07555F}" type="pres">
      <dgm:prSet presAssocID="{76E10604-346D-4091-8973-0AB1E89DD1D0}" presName="FourNodes_4_text" presStyleLbl="node1" presStyleIdx="3" presStyleCnt="4">
        <dgm:presLayoutVars>
          <dgm:bulletEnabled val="1"/>
        </dgm:presLayoutVars>
      </dgm:prSet>
      <dgm:spPr/>
    </dgm:pt>
  </dgm:ptLst>
  <dgm:cxnLst>
    <dgm:cxn modelId="{70040300-8D47-49A9-A0F5-2D25AF5E2EA0}" type="presOf" srcId="{8CC50989-DCB8-4993-9862-1645FF5BCDFB}" destId="{FC63C1E5-6C9D-41FA-BD5E-E570F3D263D1}" srcOrd="1" destOrd="0" presId="urn:microsoft.com/office/officeart/2005/8/layout/vProcess5"/>
    <dgm:cxn modelId="{5724A30B-3CA9-4A4B-8EE6-60E1E0A95142}" srcId="{76E10604-346D-4091-8973-0AB1E89DD1D0}" destId="{8CC50989-DCB8-4993-9862-1645FF5BCDFB}" srcOrd="2" destOrd="0" parTransId="{22FB6860-5752-4F56-A721-D54EE148ED78}" sibTransId="{CE436717-7295-47D3-B517-F71ACAEB4E4C}"/>
    <dgm:cxn modelId="{5695611C-6AA3-4FB6-AB58-789704410DEA}" type="presOf" srcId="{CE436717-7295-47D3-B517-F71ACAEB4E4C}" destId="{D73B976D-5CF0-45F9-BB45-DA52BAD2DD9A}" srcOrd="0" destOrd="0" presId="urn:microsoft.com/office/officeart/2005/8/layout/vProcess5"/>
    <dgm:cxn modelId="{60F3D620-7668-4BF7-9028-3268FCD80DF3}" type="presOf" srcId="{A290A357-6E1E-47FC-A875-1517C67A828C}" destId="{9618BD40-9598-449B-BB97-C46AE472D8D9}" srcOrd="0" destOrd="0" presId="urn:microsoft.com/office/officeart/2005/8/layout/vProcess5"/>
    <dgm:cxn modelId="{47AB1A31-EBAB-4493-887F-C85B9170BEB9}" type="presOf" srcId="{8CC50989-DCB8-4993-9862-1645FF5BCDFB}" destId="{D4F1119D-8622-42F8-A102-04BAB15970F6}" srcOrd="0" destOrd="0" presId="urn:microsoft.com/office/officeart/2005/8/layout/vProcess5"/>
    <dgm:cxn modelId="{E11B1735-7B71-4960-A770-2C202E29212E}" type="presOf" srcId="{354059CD-7648-44B4-8F73-2B110139A243}" destId="{E7172D54-949D-44C2-B6D2-D9DD8672D4EE}" srcOrd="0" destOrd="0" presId="urn:microsoft.com/office/officeart/2005/8/layout/vProcess5"/>
    <dgm:cxn modelId="{4029483F-B48F-4D81-91FA-280AF8DD9917}" type="presOf" srcId="{FF3ED996-5B4C-4736-AC19-C69649C1803E}" destId="{0F496B87-2A62-4E71-AEE3-DE2925D2D2F7}" srcOrd="0" destOrd="0" presId="urn:microsoft.com/office/officeart/2005/8/layout/vProcess5"/>
    <dgm:cxn modelId="{3E3C3763-1E85-436C-8ECE-756C63A657A6}" type="presOf" srcId="{36F9712E-5C2B-4A38-9BBE-2F0413BD6FF5}" destId="{3CF935AA-095D-4204-AF60-11EE8D7FAC7D}" srcOrd="0" destOrd="0" presId="urn:microsoft.com/office/officeart/2005/8/layout/vProcess5"/>
    <dgm:cxn modelId="{A3F12D53-8109-461A-AC06-6F31D14E3E62}" type="presOf" srcId="{FF3ED996-5B4C-4736-AC19-C69649C1803E}" destId="{99A63842-F5F6-4DA7-AA0B-1BE766408697}" srcOrd="1" destOrd="0" presId="urn:microsoft.com/office/officeart/2005/8/layout/vProcess5"/>
    <dgm:cxn modelId="{9D9ED781-9D6D-48DD-B66E-4C13EAD17754}" type="presOf" srcId="{354059CD-7648-44B4-8F73-2B110139A243}" destId="{7063AF4C-4AC4-4D16-9AEF-834AC4F0F428}" srcOrd="1" destOrd="0" presId="urn:microsoft.com/office/officeart/2005/8/layout/vProcess5"/>
    <dgm:cxn modelId="{E7FC6FA7-4249-4187-A3CC-40637C5E5008}" srcId="{76E10604-346D-4091-8973-0AB1E89DD1D0}" destId="{A290A357-6E1E-47FC-A875-1517C67A828C}" srcOrd="3" destOrd="0" parTransId="{6CCF1E05-27CA-4C0C-92D0-7335F61C0113}" sibTransId="{CB34779D-9FA6-4165-817D-40D0A0F5A762}"/>
    <dgm:cxn modelId="{4C57C1AF-6683-4A06-AACC-1E179CFC899A}" srcId="{76E10604-346D-4091-8973-0AB1E89DD1D0}" destId="{FF3ED996-5B4C-4736-AC19-C69649C1803E}" srcOrd="0" destOrd="0" parTransId="{D6B44835-7626-47CF-BDBC-7EFB052543D3}" sibTransId="{D8C6B0BF-F09F-48A4-A452-89707540FA9D}"/>
    <dgm:cxn modelId="{4A2D15C4-D1B5-4F7B-B188-74CB23D06177}" srcId="{76E10604-346D-4091-8973-0AB1E89DD1D0}" destId="{354059CD-7648-44B4-8F73-2B110139A243}" srcOrd="1" destOrd="0" parTransId="{FBA24C62-A68A-416D-A6E1-B36CB3D90880}" sibTransId="{36F9712E-5C2B-4A38-9BBE-2F0413BD6FF5}"/>
    <dgm:cxn modelId="{2E7F4DC7-E63C-4EB0-9250-A983E0ECB2A5}" type="presOf" srcId="{76E10604-346D-4091-8973-0AB1E89DD1D0}" destId="{6CF0055F-EDEE-444B-A903-9CADB04C7A3D}" srcOrd="0" destOrd="0" presId="urn:microsoft.com/office/officeart/2005/8/layout/vProcess5"/>
    <dgm:cxn modelId="{7A84BFDD-FC67-4938-903F-F1DC8347D887}" type="presOf" srcId="{A290A357-6E1E-47FC-A875-1517C67A828C}" destId="{899663BA-131F-431C-B9AC-70600B07555F}" srcOrd="1" destOrd="0" presId="urn:microsoft.com/office/officeart/2005/8/layout/vProcess5"/>
    <dgm:cxn modelId="{6F4E98F5-0E7D-4F7B-AA9B-88081A587455}" type="presOf" srcId="{D8C6B0BF-F09F-48A4-A452-89707540FA9D}" destId="{AB2F300B-570F-471F-A7FA-835467298D87}" srcOrd="0" destOrd="0" presId="urn:microsoft.com/office/officeart/2005/8/layout/vProcess5"/>
    <dgm:cxn modelId="{3EA8354D-AFC9-4060-8308-85E01CE4EA23}" type="presParOf" srcId="{6CF0055F-EDEE-444B-A903-9CADB04C7A3D}" destId="{99401076-89D1-4F05-BC24-2C7DD3F5018E}" srcOrd="0" destOrd="0" presId="urn:microsoft.com/office/officeart/2005/8/layout/vProcess5"/>
    <dgm:cxn modelId="{7131A470-4DF4-434E-B989-643FC611C393}" type="presParOf" srcId="{6CF0055F-EDEE-444B-A903-9CADB04C7A3D}" destId="{0F496B87-2A62-4E71-AEE3-DE2925D2D2F7}" srcOrd="1" destOrd="0" presId="urn:microsoft.com/office/officeart/2005/8/layout/vProcess5"/>
    <dgm:cxn modelId="{1F6BEA96-F974-423A-B883-72E13676FC01}" type="presParOf" srcId="{6CF0055F-EDEE-444B-A903-9CADB04C7A3D}" destId="{E7172D54-949D-44C2-B6D2-D9DD8672D4EE}" srcOrd="2" destOrd="0" presId="urn:microsoft.com/office/officeart/2005/8/layout/vProcess5"/>
    <dgm:cxn modelId="{2B2369EC-A6F6-4C6D-A386-32DC2E16D858}" type="presParOf" srcId="{6CF0055F-EDEE-444B-A903-9CADB04C7A3D}" destId="{D4F1119D-8622-42F8-A102-04BAB15970F6}" srcOrd="3" destOrd="0" presId="urn:microsoft.com/office/officeart/2005/8/layout/vProcess5"/>
    <dgm:cxn modelId="{0D495903-B9FC-4F4A-BDBB-4D506141A9B4}" type="presParOf" srcId="{6CF0055F-EDEE-444B-A903-9CADB04C7A3D}" destId="{9618BD40-9598-449B-BB97-C46AE472D8D9}" srcOrd="4" destOrd="0" presId="urn:microsoft.com/office/officeart/2005/8/layout/vProcess5"/>
    <dgm:cxn modelId="{49992385-C2CE-4B8C-B51F-FFCA126FDFCA}" type="presParOf" srcId="{6CF0055F-EDEE-444B-A903-9CADB04C7A3D}" destId="{AB2F300B-570F-471F-A7FA-835467298D87}" srcOrd="5" destOrd="0" presId="urn:microsoft.com/office/officeart/2005/8/layout/vProcess5"/>
    <dgm:cxn modelId="{3F0D4635-D1CF-4851-B240-8FA130AF38B8}" type="presParOf" srcId="{6CF0055F-EDEE-444B-A903-9CADB04C7A3D}" destId="{3CF935AA-095D-4204-AF60-11EE8D7FAC7D}" srcOrd="6" destOrd="0" presId="urn:microsoft.com/office/officeart/2005/8/layout/vProcess5"/>
    <dgm:cxn modelId="{7751BFF6-2C96-4FBA-BACF-3E0F300FD253}" type="presParOf" srcId="{6CF0055F-EDEE-444B-A903-9CADB04C7A3D}" destId="{D73B976D-5CF0-45F9-BB45-DA52BAD2DD9A}" srcOrd="7" destOrd="0" presId="urn:microsoft.com/office/officeart/2005/8/layout/vProcess5"/>
    <dgm:cxn modelId="{28D8B4D3-0E59-440F-BE33-3F112853AC1A}" type="presParOf" srcId="{6CF0055F-EDEE-444B-A903-9CADB04C7A3D}" destId="{99A63842-F5F6-4DA7-AA0B-1BE766408697}" srcOrd="8" destOrd="0" presId="urn:microsoft.com/office/officeart/2005/8/layout/vProcess5"/>
    <dgm:cxn modelId="{3A743D1E-18AD-4B1B-A89F-E7E16955FC02}" type="presParOf" srcId="{6CF0055F-EDEE-444B-A903-9CADB04C7A3D}" destId="{7063AF4C-4AC4-4D16-9AEF-834AC4F0F428}" srcOrd="9" destOrd="0" presId="urn:microsoft.com/office/officeart/2005/8/layout/vProcess5"/>
    <dgm:cxn modelId="{E3DB42AE-8C50-4EE1-BB57-1CDA175B9294}" type="presParOf" srcId="{6CF0055F-EDEE-444B-A903-9CADB04C7A3D}" destId="{FC63C1E5-6C9D-41FA-BD5E-E570F3D263D1}" srcOrd="10" destOrd="0" presId="urn:microsoft.com/office/officeart/2005/8/layout/vProcess5"/>
    <dgm:cxn modelId="{E6AC9760-DDFA-4B1F-87C1-07656C923F15}" type="presParOf" srcId="{6CF0055F-EDEE-444B-A903-9CADB04C7A3D}" destId="{899663BA-131F-431C-B9AC-70600B07555F}" srcOrd="11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4ABD5179-06CB-4387-A98D-1864DCBB8FC9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bg_colorful1" csCatId="colorful" phldr="1"/>
      <dgm:spPr/>
      <dgm:t>
        <a:bodyPr/>
        <a:lstStyle/>
        <a:p>
          <a:endParaRPr lang="en-US"/>
        </a:p>
      </dgm:t>
    </dgm:pt>
    <dgm:pt modelId="{6FB0B180-90CB-45DC-A7F9-134741B2FC8F}">
      <dgm:prSet/>
      <dgm:spPr/>
      <dgm:t>
        <a:bodyPr/>
        <a:lstStyle/>
        <a:p>
          <a:r>
            <a:rPr lang="en-US"/>
            <a:t>People skills</a:t>
          </a:r>
        </a:p>
      </dgm:t>
    </dgm:pt>
    <dgm:pt modelId="{260D9764-ACF4-446A-BC80-D7FA8B6B44FA}" type="parTrans" cxnId="{2D98E017-79C0-42F0-957D-28101EC95E66}">
      <dgm:prSet/>
      <dgm:spPr/>
      <dgm:t>
        <a:bodyPr/>
        <a:lstStyle/>
        <a:p>
          <a:endParaRPr lang="en-US"/>
        </a:p>
      </dgm:t>
    </dgm:pt>
    <dgm:pt modelId="{7AE8BC99-F3C2-47BF-BA95-2B74ECD0C0BF}" type="sibTrans" cxnId="{2D98E017-79C0-42F0-957D-28101EC95E66}">
      <dgm:prSet/>
      <dgm:spPr/>
      <dgm:t>
        <a:bodyPr/>
        <a:lstStyle/>
        <a:p>
          <a:endParaRPr lang="en-US"/>
        </a:p>
      </dgm:t>
    </dgm:pt>
    <dgm:pt modelId="{9F908870-C178-4DBE-8D3A-23D2526009A8}">
      <dgm:prSet/>
      <dgm:spPr/>
      <dgm:t>
        <a:bodyPr/>
        <a:lstStyle/>
        <a:p>
          <a:r>
            <a:rPr lang="en-US"/>
            <a:t>Diversity awareness</a:t>
          </a:r>
        </a:p>
      </dgm:t>
    </dgm:pt>
    <dgm:pt modelId="{F54315EA-BBD9-4E48-AC98-8B68D2DF3037}" type="parTrans" cxnId="{5C3431FC-9ED1-4E5D-8527-A01B314B0813}">
      <dgm:prSet/>
      <dgm:spPr/>
      <dgm:t>
        <a:bodyPr/>
        <a:lstStyle/>
        <a:p>
          <a:endParaRPr lang="en-US"/>
        </a:p>
      </dgm:t>
    </dgm:pt>
    <dgm:pt modelId="{6D394BBA-3019-4F7C-807F-AE93AB52D32F}" type="sibTrans" cxnId="{5C3431FC-9ED1-4E5D-8527-A01B314B0813}">
      <dgm:prSet/>
      <dgm:spPr/>
      <dgm:t>
        <a:bodyPr/>
        <a:lstStyle/>
        <a:p>
          <a:endParaRPr lang="en-US"/>
        </a:p>
      </dgm:t>
    </dgm:pt>
    <dgm:pt modelId="{50BD3F05-A281-4B7E-B73B-6886044F442B}">
      <dgm:prSet/>
      <dgm:spPr/>
      <dgm:t>
        <a:bodyPr/>
        <a:lstStyle/>
        <a:p>
          <a:r>
            <a:rPr lang="en-US"/>
            <a:t>Ability to give clear instruction</a:t>
          </a:r>
        </a:p>
      </dgm:t>
    </dgm:pt>
    <dgm:pt modelId="{74A9CFA5-57EC-4852-9225-CA21D49EB1B4}" type="parTrans" cxnId="{63F6DB6D-28D4-405E-A73A-1141CEDC13CE}">
      <dgm:prSet/>
      <dgm:spPr/>
      <dgm:t>
        <a:bodyPr/>
        <a:lstStyle/>
        <a:p>
          <a:endParaRPr lang="en-US"/>
        </a:p>
      </dgm:t>
    </dgm:pt>
    <dgm:pt modelId="{1112A1F9-2552-4535-9403-75105B5598B1}" type="sibTrans" cxnId="{63F6DB6D-28D4-405E-A73A-1141CEDC13CE}">
      <dgm:prSet/>
      <dgm:spPr/>
      <dgm:t>
        <a:bodyPr/>
        <a:lstStyle/>
        <a:p>
          <a:endParaRPr lang="en-US"/>
        </a:p>
      </dgm:t>
    </dgm:pt>
    <dgm:pt modelId="{C13E1866-39FF-416B-86DC-A89706DD1F91}" type="pres">
      <dgm:prSet presAssocID="{4ABD5179-06CB-4387-A98D-1864DCBB8FC9}" presName="root" presStyleCnt="0">
        <dgm:presLayoutVars>
          <dgm:dir/>
          <dgm:resizeHandles val="exact"/>
        </dgm:presLayoutVars>
      </dgm:prSet>
      <dgm:spPr/>
    </dgm:pt>
    <dgm:pt modelId="{BC312214-B4F5-4CE6-BD6C-3B923208723E}" type="pres">
      <dgm:prSet presAssocID="{6FB0B180-90CB-45DC-A7F9-134741B2FC8F}" presName="compNode" presStyleCnt="0"/>
      <dgm:spPr/>
    </dgm:pt>
    <dgm:pt modelId="{D9D712E7-A85E-403D-8659-CA5B90B766A7}" type="pres">
      <dgm:prSet presAssocID="{6FB0B180-90CB-45DC-A7F9-134741B2FC8F}" presName="bgRect" presStyleLbl="bgShp" presStyleIdx="0" presStyleCnt="3"/>
      <dgm:spPr/>
    </dgm:pt>
    <dgm:pt modelId="{9F3367B9-1AFE-4F5A-9DA9-5AFCF3A5BF15}" type="pres">
      <dgm:prSet presAssocID="{6FB0B180-90CB-45DC-A7F9-134741B2FC8F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Users"/>
        </a:ext>
      </dgm:extLst>
    </dgm:pt>
    <dgm:pt modelId="{11CDD110-15F5-4DFD-B424-E072244C7030}" type="pres">
      <dgm:prSet presAssocID="{6FB0B180-90CB-45DC-A7F9-134741B2FC8F}" presName="spaceRect" presStyleCnt="0"/>
      <dgm:spPr/>
    </dgm:pt>
    <dgm:pt modelId="{10125FB5-10F4-4B9C-957F-EF9A2C1CE5C8}" type="pres">
      <dgm:prSet presAssocID="{6FB0B180-90CB-45DC-A7F9-134741B2FC8F}" presName="parTx" presStyleLbl="revTx" presStyleIdx="0" presStyleCnt="3">
        <dgm:presLayoutVars>
          <dgm:chMax val="0"/>
          <dgm:chPref val="0"/>
        </dgm:presLayoutVars>
      </dgm:prSet>
      <dgm:spPr/>
    </dgm:pt>
    <dgm:pt modelId="{FB593D9B-E5B8-4494-9C5B-268A18BF1880}" type="pres">
      <dgm:prSet presAssocID="{7AE8BC99-F3C2-47BF-BA95-2B74ECD0C0BF}" presName="sibTrans" presStyleCnt="0"/>
      <dgm:spPr/>
    </dgm:pt>
    <dgm:pt modelId="{BC31482E-55D8-47AA-AF79-2D0D68E9295A}" type="pres">
      <dgm:prSet presAssocID="{9F908870-C178-4DBE-8D3A-23D2526009A8}" presName="compNode" presStyleCnt="0"/>
      <dgm:spPr/>
    </dgm:pt>
    <dgm:pt modelId="{F7F00413-F187-457D-8DCD-7B0D8F84A63F}" type="pres">
      <dgm:prSet presAssocID="{9F908870-C178-4DBE-8D3A-23D2526009A8}" presName="bgRect" presStyleLbl="bgShp" presStyleIdx="1" presStyleCnt="3"/>
      <dgm:spPr/>
    </dgm:pt>
    <dgm:pt modelId="{A457B068-8F84-467E-BECA-00C3639D96EE}" type="pres">
      <dgm:prSet presAssocID="{9F908870-C178-4DBE-8D3A-23D2526009A8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Group"/>
        </a:ext>
      </dgm:extLst>
    </dgm:pt>
    <dgm:pt modelId="{339937C5-EB92-42E5-8A74-59FA00F9E6E2}" type="pres">
      <dgm:prSet presAssocID="{9F908870-C178-4DBE-8D3A-23D2526009A8}" presName="spaceRect" presStyleCnt="0"/>
      <dgm:spPr/>
    </dgm:pt>
    <dgm:pt modelId="{8A579931-9A2F-4E35-92EE-8F58A8B488AA}" type="pres">
      <dgm:prSet presAssocID="{9F908870-C178-4DBE-8D3A-23D2526009A8}" presName="parTx" presStyleLbl="revTx" presStyleIdx="1" presStyleCnt="3">
        <dgm:presLayoutVars>
          <dgm:chMax val="0"/>
          <dgm:chPref val="0"/>
        </dgm:presLayoutVars>
      </dgm:prSet>
      <dgm:spPr/>
    </dgm:pt>
    <dgm:pt modelId="{B5065C76-4DE0-4B91-97A3-45AB679DA325}" type="pres">
      <dgm:prSet presAssocID="{6D394BBA-3019-4F7C-807F-AE93AB52D32F}" presName="sibTrans" presStyleCnt="0"/>
      <dgm:spPr/>
    </dgm:pt>
    <dgm:pt modelId="{92E82B27-D37F-4C50-AF47-66447593CF17}" type="pres">
      <dgm:prSet presAssocID="{50BD3F05-A281-4B7E-B73B-6886044F442B}" presName="compNode" presStyleCnt="0"/>
      <dgm:spPr/>
    </dgm:pt>
    <dgm:pt modelId="{CDF78ED1-A72F-42F5-9A33-BC31A1FF02B3}" type="pres">
      <dgm:prSet presAssocID="{50BD3F05-A281-4B7E-B73B-6886044F442B}" presName="bgRect" presStyleLbl="bgShp" presStyleIdx="2" presStyleCnt="3"/>
      <dgm:spPr/>
    </dgm:pt>
    <dgm:pt modelId="{B9E08D28-18F2-4A43-A89B-E0F3025E7066}" type="pres">
      <dgm:prSet presAssocID="{50BD3F05-A281-4B7E-B73B-6886044F442B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Teacher"/>
        </a:ext>
      </dgm:extLst>
    </dgm:pt>
    <dgm:pt modelId="{E7D19A8D-CCAD-49ED-800A-E74AF0A45F62}" type="pres">
      <dgm:prSet presAssocID="{50BD3F05-A281-4B7E-B73B-6886044F442B}" presName="spaceRect" presStyleCnt="0"/>
      <dgm:spPr/>
    </dgm:pt>
    <dgm:pt modelId="{FE367991-B2BD-4816-AA79-8EA98BDA8A28}" type="pres">
      <dgm:prSet presAssocID="{50BD3F05-A281-4B7E-B73B-6886044F442B}" presName="parTx" presStyleLbl="revTx" presStyleIdx="2" presStyleCnt="3">
        <dgm:presLayoutVars>
          <dgm:chMax val="0"/>
          <dgm:chPref val="0"/>
        </dgm:presLayoutVars>
      </dgm:prSet>
      <dgm:spPr/>
    </dgm:pt>
  </dgm:ptLst>
  <dgm:cxnLst>
    <dgm:cxn modelId="{2D98E017-79C0-42F0-957D-28101EC95E66}" srcId="{4ABD5179-06CB-4387-A98D-1864DCBB8FC9}" destId="{6FB0B180-90CB-45DC-A7F9-134741B2FC8F}" srcOrd="0" destOrd="0" parTransId="{260D9764-ACF4-446A-BC80-D7FA8B6B44FA}" sibTransId="{7AE8BC99-F3C2-47BF-BA95-2B74ECD0C0BF}"/>
    <dgm:cxn modelId="{F7B02435-35AF-49CD-A8AC-F8C438DC1A32}" type="presOf" srcId="{6FB0B180-90CB-45DC-A7F9-134741B2FC8F}" destId="{10125FB5-10F4-4B9C-957F-EF9A2C1CE5C8}" srcOrd="0" destOrd="0" presId="urn:microsoft.com/office/officeart/2018/2/layout/IconVerticalSolidList"/>
    <dgm:cxn modelId="{A2884964-E3A3-4493-A437-418A8FBE23C1}" type="presOf" srcId="{50BD3F05-A281-4B7E-B73B-6886044F442B}" destId="{FE367991-B2BD-4816-AA79-8EA98BDA8A28}" srcOrd="0" destOrd="0" presId="urn:microsoft.com/office/officeart/2018/2/layout/IconVerticalSolidList"/>
    <dgm:cxn modelId="{63F6DB6D-28D4-405E-A73A-1141CEDC13CE}" srcId="{4ABD5179-06CB-4387-A98D-1864DCBB8FC9}" destId="{50BD3F05-A281-4B7E-B73B-6886044F442B}" srcOrd="2" destOrd="0" parTransId="{74A9CFA5-57EC-4852-9225-CA21D49EB1B4}" sibTransId="{1112A1F9-2552-4535-9403-75105B5598B1}"/>
    <dgm:cxn modelId="{06900798-FE02-48C9-BBA3-F044678160A7}" type="presOf" srcId="{4ABD5179-06CB-4387-A98D-1864DCBB8FC9}" destId="{C13E1866-39FF-416B-86DC-A89706DD1F91}" srcOrd="0" destOrd="0" presId="urn:microsoft.com/office/officeart/2018/2/layout/IconVerticalSolidList"/>
    <dgm:cxn modelId="{91897EEB-1A23-42A1-B925-E1D950EEC77D}" type="presOf" srcId="{9F908870-C178-4DBE-8D3A-23D2526009A8}" destId="{8A579931-9A2F-4E35-92EE-8F58A8B488AA}" srcOrd="0" destOrd="0" presId="urn:microsoft.com/office/officeart/2018/2/layout/IconVerticalSolidList"/>
    <dgm:cxn modelId="{5C3431FC-9ED1-4E5D-8527-A01B314B0813}" srcId="{4ABD5179-06CB-4387-A98D-1864DCBB8FC9}" destId="{9F908870-C178-4DBE-8D3A-23D2526009A8}" srcOrd="1" destOrd="0" parTransId="{F54315EA-BBD9-4E48-AC98-8B68D2DF3037}" sibTransId="{6D394BBA-3019-4F7C-807F-AE93AB52D32F}"/>
    <dgm:cxn modelId="{CC8A42BD-C783-430B-B146-EFF506998C41}" type="presParOf" srcId="{C13E1866-39FF-416B-86DC-A89706DD1F91}" destId="{BC312214-B4F5-4CE6-BD6C-3B923208723E}" srcOrd="0" destOrd="0" presId="urn:microsoft.com/office/officeart/2018/2/layout/IconVerticalSolidList"/>
    <dgm:cxn modelId="{E79E39B0-19CE-4CAA-BFF3-092863D993A1}" type="presParOf" srcId="{BC312214-B4F5-4CE6-BD6C-3B923208723E}" destId="{D9D712E7-A85E-403D-8659-CA5B90B766A7}" srcOrd="0" destOrd="0" presId="urn:microsoft.com/office/officeart/2018/2/layout/IconVerticalSolidList"/>
    <dgm:cxn modelId="{2465A162-4579-4A10-B890-BACC1B7A786B}" type="presParOf" srcId="{BC312214-B4F5-4CE6-BD6C-3B923208723E}" destId="{9F3367B9-1AFE-4F5A-9DA9-5AFCF3A5BF15}" srcOrd="1" destOrd="0" presId="urn:microsoft.com/office/officeart/2018/2/layout/IconVerticalSolidList"/>
    <dgm:cxn modelId="{B025A33A-F6E9-4168-B0FE-EF738C5715D8}" type="presParOf" srcId="{BC312214-B4F5-4CE6-BD6C-3B923208723E}" destId="{11CDD110-15F5-4DFD-B424-E072244C7030}" srcOrd="2" destOrd="0" presId="urn:microsoft.com/office/officeart/2018/2/layout/IconVerticalSolidList"/>
    <dgm:cxn modelId="{85B960FC-C45D-4E9C-BDDE-E6CFD711F925}" type="presParOf" srcId="{BC312214-B4F5-4CE6-BD6C-3B923208723E}" destId="{10125FB5-10F4-4B9C-957F-EF9A2C1CE5C8}" srcOrd="3" destOrd="0" presId="urn:microsoft.com/office/officeart/2018/2/layout/IconVerticalSolidList"/>
    <dgm:cxn modelId="{D7EFE179-E626-441C-8503-D9F0DD68B464}" type="presParOf" srcId="{C13E1866-39FF-416B-86DC-A89706DD1F91}" destId="{FB593D9B-E5B8-4494-9C5B-268A18BF1880}" srcOrd="1" destOrd="0" presId="urn:microsoft.com/office/officeart/2018/2/layout/IconVerticalSolidList"/>
    <dgm:cxn modelId="{EB823911-7D4E-4711-A82C-FACC2C1798EB}" type="presParOf" srcId="{C13E1866-39FF-416B-86DC-A89706DD1F91}" destId="{BC31482E-55D8-47AA-AF79-2D0D68E9295A}" srcOrd="2" destOrd="0" presId="urn:microsoft.com/office/officeart/2018/2/layout/IconVerticalSolidList"/>
    <dgm:cxn modelId="{AD5073D8-353E-4BD7-928F-ACEFA98D58DD}" type="presParOf" srcId="{BC31482E-55D8-47AA-AF79-2D0D68E9295A}" destId="{F7F00413-F187-457D-8DCD-7B0D8F84A63F}" srcOrd="0" destOrd="0" presId="urn:microsoft.com/office/officeart/2018/2/layout/IconVerticalSolidList"/>
    <dgm:cxn modelId="{EC87B62B-1390-44F0-88EB-A77B8470A0EB}" type="presParOf" srcId="{BC31482E-55D8-47AA-AF79-2D0D68E9295A}" destId="{A457B068-8F84-467E-BECA-00C3639D96EE}" srcOrd="1" destOrd="0" presId="urn:microsoft.com/office/officeart/2018/2/layout/IconVerticalSolidList"/>
    <dgm:cxn modelId="{83FBE38D-625A-4B8C-96B4-C5DCCDA71EDC}" type="presParOf" srcId="{BC31482E-55D8-47AA-AF79-2D0D68E9295A}" destId="{339937C5-EB92-42E5-8A74-59FA00F9E6E2}" srcOrd="2" destOrd="0" presId="urn:microsoft.com/office/officeart/2018/2/layout/IconVerticalSolidList"/>
    <dgm:cxn modelId="{2D8CC5C0-8E74-459A-B6F9-34F5C400FDE5}" type="presParOf" srcId="{BC31482E-55D8-47AA-AF79-2D0D68E9295A}" destId="{8A579931-9A2F-4E35-92EE-8F58A8B488AA}" srcOrd="3" destOrd="0" presId="urn:microsoft.com/office/officeart/2018/2/layout/IconVerticalSolidList"/>
    <dgm:cxn modelId="{89D0C066-3B2F-4319-A65D-8C0E52FF252D}" type="presParOf" srcId="{C13E1866-39FF-416B-86DC-A89706DD1F91}" destId="{B5065C76-4DE0-4B91-97A3-45AB679DA325}" srcOrd="3" destOrd="0" presId="urn:microsoft.com/office/officeart/2018/2/layout/IconVerticalSolidList"/>
    <dgm:cxn modelId="{58AFA3AF-C6B7-45AB-95A3-620C2D743E24}" type="presParOf" srcId="{C13E1866-39FF-416B-86DC-A89706DD1F91}" destId="{92E82B27-D37F-4C50-AF47-66447593CF17}" srcOrd="4" destOrd="0" presId="urn:microsoft.com/office/officeart/2018/2/layout/IconVerticalSolidList"/>
    <dgm:cxn modelId="{8958E0C8-1635-40C6-8A1E-F440232CB289}" type="presParOf" srcId="{92E82B27-D37F-4C50-AF47-66447593CF17}" destId="{CDF78ED1-A72F-42F5-9A33-BC31A1FF02B3}" srcOrd="0" destOrd="0" presId="urn:microsoft.com/office/officeart/2018/2/layout/IconVerticalSolidList"/>
    <dgm:cxn modelId="{F9D08575-C88A-41B1-98F2-90C4F5916248}" type="presParOf" srcId="{92E82B27-D37F-4C50-AF47-66447593CF17}" destId="{B9E08D28-18F2-4A43-A89B-E0F3025E7066}" srcOrd="1" destOrd="0" presId="urn:microsoft.com/office/officeart/2018/2/layout/IconVerticalSolidList"/>
    <dgm:cxn modelId="{CEC72449-EB29-4541-9B83-7723B6F97623}" type="presParOf" srcId="{92E82B27-D37F-4C50-AF47-66447593CF17}" destId="{E7D19A8D-CCAD-49ED-800A-E74AF0A45F62}" srcOrd="2" destOrd="0" presId="urn:microsoft.com/office/officeart/2018/2/layout/IconVerticalSolidList"/>
    <dgm:cxn modelId="{BE31FCFC-0EC2-45B9-AEBE-41F5122D57FB}" type="presParOf" srcId="{92E82B27-D37F-4C50-AF47-66447593CF17}" destId="{FE367991-B2BD-4816-AA79-8EA98BDA8A28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1818B12A-2C2F-4E6B-A3B0-FAD2583E7C06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bg_colorful1" csCatId="colorful" phldr="1"/>
      <dgm:spPr/>
      <dgm:t>
        <a:bodyPr/>
        <a:lstStyle/>
        <a:p>
          <a:endParaRPr lang="en-US"/>
        </a:p>
      </dgm:t>
    </dgm:pt>
    <dgm:pt modelId="{3062BD47-5C12-4B1B-8150-92B250BF383A}">
      <dgm:prSet/>
      <dgm:spPr/>
      <dgm:t>
        <a:bodyPr/>
        <a:lstStyle/>
        <a:p>
          <a:r>
            <a:rPr lang="en-US"/>
            <a:t>Pay &amp; unsociable hours</a:t>
          </a:r>
        </a:p>
      </dgm:t>
    </dgm:pt>
    <dgm:pt modelId="{8D749B93-C780-43A9-A468-36574DD999F4}" type="parTrans" cxnId="{ACDC578B-D898-4A09-8018-B8D2AD7547B7}">
      <dgm:prSet/>
      <dgm:spPr/>
      <dgm:t>
        <a:bodyPr/>
        <a:lstStyle/>
        <a:p>
          <a:endParaRPr lang="en-US"/>
        </a:p>
      </dgm:t>
    </dgm:pt>
    <dgm:pt modelId="{90BCA3C9-DE2A-4736-883F-E65F1E89BD71}" type="sibTrans" cxnId="{ACDC578B-D898-4A09-8018-B8D2AD7547B7}">
      <dgm:prSet/>
      <dgm:spPr/>
      <dgm:t>
        <a:bodyPr/>
        <a:lstStyle/>
        <a:p>
          <a:endParaRPr lang="en-US"/>
        </a:p>
      </dgm:t>
    </dgm:pt>
    <dgm:pt modelId="{EFC6FA8F-200D-4CB4-B777-4324A74939F1}">
      <dgm:prSet/>
      <dgm:spPr/>
      <dgm:t>
        <a:bodyPr/>
        <a:lstStyle/>
        <a:p>
          <a:r>
            <a:rPr lang="en-US"/>
            <a:t>Training expectations</a:t>
          </a:r>
        </a:p>
      </dgm:t>
    </dgm:pt>
    <dgm:pt modelId="{1DB6F446-DA81-4800-9690-50E2DC6714E5}" type="parTrans" cxnId="{6E4DDF2B-F97A-44C7-A557-B51387F8212C}">
      <dgm:prSet/>
      <dgm:spPr/>
      <dgm:t>
        <a:bodyPr/>
        <a:lstStyle/>
        <a:p>
          <a:endParaRPr lang="en-US"/>
        </a:p>
      </dgm:t>
    </dgm:pt>
    <dgm:pt modelId="{E2F1134A-B750-4877-8B5E-6594C8BB7FFA}" type="sibTrans" cxnId="{6E4DDF2B-F97A-44C7-A557-B51387F8212C}">
      <dgm:prSet/>
      <dgm:spPr/>
      <dgm:t>
        <a:bodyPr/>
        <a:lstStyle/>
        <a:p>
          <a:endParaRPr lang="en-US"/>
        </a:p>
      </dgm:t>
    </dgm:pt>
    <dgm:pt modelId="{3593DB44-144E-4572-B4CE-B3C601825A16}">
      <dgm:prSet/>
      <dgm:spPr/>
      <dgm:t>
        <a:bodyPr/>
        <a:lstStyle/>
        <a:p>
          <a:r>
            <a:rPr lang="en-US"/>
            <a:t>Limited progression opportunities</a:t>
          </a:r>
        </a:p>
      </dgm:t>
    </dgm:pt>
    <dgm:pt modelId="{14BAEFC5-8ADD-4248-9A66-86AB3E83FDE2}" type="parTrans" cxnId="{19A4ED87-FB60-434E-95D7-0B84642B4678}">
      <dgm:prSet/>
      <dgm:spPr/>
      <dgm:t>
        <a:bodyPr/>
        <a:lstStyle/>
        <a:p>
          <a:endParaRPr lang="en-US"/>
        </a:p>
      </dgm:t>
    </dgm:pt>
    <dgm:pt modelId="{E2E7D4CA-B9A7-40FA-B3FB-150F01A5A8D9}" type="sibTrans" cxnId="{19A4ED87-FB60-434E-95D7-0B84642B4678}">
      <dgm:prSet/>
      <dgm:spPr/>
      <dgm:t>
        <a:bodyPr/>
        <a:lstStyle/>
        <a:p>
          <a:endParaRPr lang="en-US"/>
        </a:p>
      </dgm:t>
    </dgm:pt>
    <dgm:pt modelId="{E732A000-B793-4226-9464-37BC41AC6EA0}">
      <dgm:prSet/>
      <dgm:spPr/>
      <dgm:t>
        <a:bodyPr/>
        <a:lstStyle/>
        <a:p>
          <a:r>
            <a:rPr lang="en-US"/>
            <a:t>Complex workloads &amp; wellbeing gaps</a:t>
          </a:r>
        </a:p>
      </dgm:t>
    </dgm:pt>
    <dgm:pt modelId="{F738E023-8EA0-4C1B-82C5-7EF23C61BF28}" type="parTrans" cxnId="{9D52028B-7D72-49B5-B62F-BD50C5110527}">
      <dgm:prSet/>
      <dgm:spPr/>
      <dgm:t>
        <a:bodyPr/>
        <a:lstStyle/>
        <a:p>
          <a:endParaRPr lang="en-US"/>
        </a:p>
      </dgm:t>
    </dgm:pt>
    <dgm:pt modelId="{87342A03-39D7-446A-9D8B-57129F86AA5F}" type="sibTrans" cxnId="{9D52028B-7D72-49B5-B62F-BD50C5110527}">
      <dgm:prSet/>
      <dgm:spPr/>
      <dgm:t>
        <a:bodyPr/>
        <a:lstStyle/>
        <a:p>
          <a:endParaRPr lang="en-US"/>
        </a:p>
      </dgm:t>
    </dgm:pt>
    <dgm:pt modelId="{968CA81A-DBD2-42CB-88CC-44EA5E441DAD}">
      <dgm:prSet/>
      <dgm:spPr/>
      <dgm:t>
        <a:bodyPr/>
        <a:lstStyle/>
        <a:p>
          <a:r>
            <a:rPr lang="en-US"/>
            <a:t>DBS delays – need update service</a:t>
          </a:r>
        </a:p>
      </dgm:t>
    </dgm:pt>
    <dgm:pt modelId="{E6FBC09C-5F35-4A1F-B51B-E5B8B7F46607}" type="parTrans" cxnId="{D4F541CB-98BE-442B-AEBD-4C531624B99D}">
      <dgm:prSet/>
      <dgm:spPr/>
      <dgm:t>
        <a:bodyPr/>
        <a:lstStyle/>
        <a:p>
          <a:endParaRPr lang="en-US"/>
        </a:p>
      </dgm:t>
    </dgm:pt>
    <dgm:pt modelId="{35D2E80E-9697-444C-86AC-03AEC3C6F8EF}" type="sibTrans" cxnId="{D4F541CB-98BE-442B-AEBD-4C531624B99D}">
      <dgm:prSet/>
      <dgm:spPr/>
      <dgm:t>
        <a:bodyPr/>
        <a:lstStyle/>
        <a:p>
          <a:endParaRPr lang="en-US"/>
        </a:p>
      </dgm:t>
    </dgm:pt>
    <dgm:pt modelId="{35787B2C-ADBE-4F4D-9838-0F1F86ACBEFA}" type="pres">
      <dgm:prSet presAssocID="{1818B12A-2C2F-4E6B-A3B0-FAD2583E7C06}" presName="root" presStyleCnt="0">
        <dgm:presLayoutVars>
          <dgm:dir/>
          <dgm:resizeHandles val="exact"/>
        </dgm:presLayoutVars>
      </dgm:prSet>
      <dgm:spPr/>
    </dgm:pt>
    <dgm:pt modelId="{51670E78-74E9-4238-B54F-24FD3B91B46B}" type="pres">
      <dgm:prSet presAssocID="{3062BD47-5C12-4B1B-8150-92B250BF383A}" presName="compNode" presStyleCnt="0"/>
      <dgm:spPr/>
    </dgm:pt>
    <dgm:pt modelId="{5A952A1F-7C13-4D87-9148-DBBC438E0891}" type="pres">
      <dgm:prSet presAssocID="{3062BD47-5C12-4B1B-8150-92B250BF383A}" presName="bgRect" presStyleLbl="bgShp" presStyleIdx="0" presStyleCnt="5"/>
      <dgm:spPr/>
    </dgm:pt>
    <dgm:pt modelId="{99755860-5162-42CF-973F-2753C26D1F3B}" type="pres">
      <dgm:prSet presAssocID="{3062BD47-5C12-4B1B-8150-92B250BF383A}" presName="iconRect" presStyleLbl="node1" presStyleIdx="0" presStyleCnt="5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oney"/>
        </a:ext>
      </dgm:extLst>
    </dgm:pt>
    <dgm:pt modelId="{973A9D04-5F3F-46EA-8798-31C8086BBF35}" type="pres">
      <dgm:prSet presAssocID="{3062BD47-5C12-4B1B-8150-92B250BF383A}" presName="spaceRect" presStyleCnt="0"/>
      <dgm:spPr/>
    </dgm:pt>
    <dgm:pt modelId="{2B32E00B-3197-4E03-A433-B88683BAB730}" type="pres">
      <dgm:prSet presAssocID="{3062BD47-5C12-4B1B-8150-92B250BF383A}" presName="parTx" presStyleLbl="revTx" presStyleIdx="0" presStyleCnt="5">
        <dgm:presLayoutVars>
          <dgm:chMax val="0"/>
          <dgm:chPref val="0"/>
        </dgm:presLayoutVars>
      </dgm:prSet>
      <dgm:spPr/>
    </dgm:pt>
    <dgm:pt modelId="{F54C81D5-D5E8-41A8-9890-01D24E389A27}" type="pres">
      <dgm:prSet presAssocID="{90BCA3C9-DE2A-4736-883F-E65F1E89BD71}" presName="sibTrans" presStyleCnt="0"/>
      <dgm:spPr/>
    </dgm:pt>
    <dgm:pt modelId="{58FD54DE-5843-4383-9CE6-057F1C40FB22}" type="pres">
      <dgm:prSet presAssocID="{EFC6FA8F-200D-4CB4-B777-4324A74939F1}" presName="compNode" presStyleCnt="0"/>
      <dgm:spPr/>
    </dgm:pt>
    <dgm:pt modelId="{8D138475-1698-4D8B-B89E-24306C941FAE}" type="pres">
      <dgm:prSet presAssocID="{EFC6FA8F-200D-4CB4-B777-4324A74939F1}" presName="bgRect" presStyleLbl="bgShp" presStyleIdx="1" presStyleCnt="5"/>
      <dgm:spPr/>
    </dgm:pt>
    <dgm:pt modelId="{FE3D4DC5-76DC-4654-ABD3-DBE319331529}" type="pres">
      <dgm:prSet presAssocID="{EFC6FA8F-200D-4CB4-B777-4324A74939F1}" presName="iconRect" presStyleLbl="node1" presStyleIdx="1" presStyleCnt="5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Teacher"/>
        </a:ext>
      </dgm:extLst>
    </dgm:pt>
    <dgm:pt modelId="{FB2B1ADE-5FE5-402D-9999-C458719CD3B7}" type="pres">
      <dgm:prSet presAssocID="{EFC6FA8F-200D-4CB4-B777-4324A74939F1}" presName="spaceRect" presStyleCnt="0"/>
      <dgm:spPr/>
    </dgm:pt>
    <dgm:pt modelId="{2F9F610E-23B8-4AE6-8DE3-B6FD3DDDAF74}" type="pres">
      <dgm:prSet presAssocID="{EFC6FA8F-200D-4CB4-B777-4324A74939F1}" presName="parTx" presStyleLbl="revTx" presStyleIdx="1" presStyleCnt="5">
        <dgm:presLayoutVars>
          <dgm:chMax val="0"/>
          <dgm:chPref val="0"/>
        </dgm:presLayoutVars>
      </dgm:prSet>
      <dgm:spPr/>
    </dgm:pt>
    <dgm:pt modelId="{01B81D5F-C64E-401B-B29F-A726236ADF04}" type="pres">
      <dgm:prSet presAssocID="{E2F1134A-B750-4877-8B5E-6594C8BB7FFA}" presName="sibTrans" presStyleCnt="0"/>
      <dgm:spPr/>
    </dgm:pt>
    <dgm:pt modelId="{9393B5C7-09DE-49E8-9FB5-F3C5B32EA329}" type="pres">
      <dgm:prSet presAssocID="{3593DB44-144E-4572-B4CE-B3C601825A16}" presName="compNode" presStyleCnt="0"/>
      <dgm:spPr/>
    </dgm:pt>
    <dgm:pt modelId="{2CFE9D5F-1B6C-46AF-A22D-E14CCFA54E77}" type="pres">
      <dgm:prSet presAssocID="{3593DB44-144E-4572-B4CE-B3C601825A16}" presName="bgRect" presStyleLbl="bgShp" presStyleIdx="2" presStyleCnt="5"/>
      <dgm:spPr/>
    </dgm:pt>
    <dgm:pt modelId="{9EB8028F-2010-4ADE-97B0-442A24CC74CA}" type="pres">
      <dgm:prSet presAssocID="{3593DB44-144E-4572-B4CE-B3C601825A16}" presName="iconRect" presStyleLbl="node1" presStyleIdx="2" presStyleCnt="5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Upward trend"/>
        </a:ext>
      </dgm:extLst>
    </dgm:pt>
    <dgm:pt modelId="{F5940E5F-2E7B-4D65-9D99-6DBC28D22629}" type="pres">
      <dgm:prSet presAssocID="{3593DB44-144E-4572-B4CE-B3C601825A16}" presName="spaceRect" presStyleCnt="0"/>
      <dgm:spPr/>
    </dgm:pt>
    <dgm:pt modelId="{5A5F17C5-1C13-48B3-8E85-5BA92775B8EF}" type="pres">
      <dgm:prSet presAssocID="{3593DB44-144E-4572-B4CE-B3C601825A16}" presName="parTx" presStyleLbl="revTx" presStyleIdx="2" presStyleCnt="5">
        <dgm:presLayoutVars>
          <dgm:chMax val="0"/>
          <dgm:chPref val="0"/>
        </dgm:presLayoutVars>
      </dgm:prSet>
      <dgm:spPr/>
    </dgm:pt>
    <dgm:pt modelId="{4C642B80-0475-4273-850B-F6E99F58F71D}" type="pres">
      <dgm:prSet presAssocID="{E2E7D4CA-B9A7-40FA-B3FB-150F01A5A8D9}" presName="sibTrans" presStyleCnt="0"/>
      <dgm:spPr/>
    </dgm:pt>
    <dgm:pt modelId="{3CA6CC0D-3D03-4676-BB4B-54011B164CF4}" type="pres">
      <dgm:prSet presAssocID="{E732A000-B793-4226-9464-37BC41AC6EA0}" presName="compNode" presStyleCnt="0"/>
      <dgm:spPr/>
    </dgm:pt>
    <dgm:pt modelId="{FCB757EA-606C-4334-A773-87F780780343}" type="pres">
      <dgm:prSet presAssocID="{E732A000-B793-4226-9464-37BC41AC6EA0}" presName="bgRect" presStyleLbl="bgShp" presStyleIdx="3" presStyleCnt="5"/>
      <dgm:spPr/>
    </dgm:pt>
    <dgm:pt modelId="{A7A15135-7A22-4420-B0EC-D7809C0EAFE6}" type="pres">
      <dgm:prSet presAssocID="{E732A000-B793-4226-9464-37BC41AC6EA0}" presName="iconRect" presStyleLbl="node1" presStyleIdx="3" presStyleCnt="5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Head with Gears"/>
        </a:ext>
      </dgm:extLst>
    </dgm:pt>
    <dgm:pt modelId="{D25AD5EE-CD2A-4F45-B5BC-A13B0CA5C496}" type="pres">
      <dgm:prSet presAssocID="{E732A000-B793-4226-9464-37BC41AC6EA0}" presName="spaceRect" presStyleCnt="0"/>
      <dgm:spPr/>
    </dgm:pt>
    <dgm:pt modelId="{D5852C60-415E-4A19-8569-37C60792A104}" type="pres">
      <dgm:prSet presAssocID="{E732A000-B793-4226-9464-37BC41AC6EA0}" presName="parTx" presStyleLbl="revTx" presStyleIdx="3" presStyleCnt="5">
        <dgm:presLayoutVars>
          <dgm:chMax val="0"/>
          <dgm:chPref val="0"/>
        </dgm:presLayoutVars>
      </dgm:prSet>
      <dgm:spPr/>
    </dgm:pt>
    <dgm:pt modelId="{71827D6B-C9BB-4C2F-85EA-9CCD31F4C6DE}" type="pres">
      <dgm:prSet presAssocID="{87342A03-39D7-446A-9D8B-57129F86AA5F}" presName="sibTrans" presStyleCnt="0"/>
      <dgm:spPr/>
    </dgm:pt>
    <dgm:pt modelId="{B60ACA01-783B-4A12-AF5F-6EA8539CFDAD}" type="pres">
      <dgm:prSet presAssocID="{968CA81A-DBD2-42CB-88CC-44EA5E441DAD}" presName="compNode" presStyleCnt="0"/>
      <dgm:spPr/>
    </dgm:pt>
    <dgm:pt modelId="{5AC4CC19-F17D-4FA6-A45A-7DF23FE0CA17}" type="pres">
      <dgm:prSet presAssocID="{968CA81A-DBD2-42CB-88CC-44EA5E441DAD}" presName="bgRect" presStyleLbl="bgShp" presStyleIdx="4" presStyleCnt="5"/>
      <dgm:spPr/>
    </dgm:pt>
    <dgm:pt modelId="{523F594E-72EB-4EA1-B589-5DD85D9040FD}" type="pres">
      <dgm:prSet presAssocID="{968CA81A-DBD2-42CB-88CC-44EA5E441DAD}" presName="iconRect" presStyleLbl="node1" presStyleIdx="4" presStyleCnt="5"/>
      <dgm:spPr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Database"/>
        </a:ext>
      </dgm:extLst>
    </dgm:pt>
    <dgm:pt modelId="{6994DAC9-2686-423D-9E00-829954AA850D}" type="pres">
      <dgm:prSet presAssocID="{968CA81A-DBD2-42CB-88CC-44EA5E441DAD}" presName="spaceRect" presStyleCnt="0"/>
      <dgm:spPr/>
    </dgm:pt>
    <dgm:pt modelId="{FDDDDD16-9139-4CF1-BB47-914D595276C5}" type="pres">
      <dgm:prSet presAssocID="{968CA81A-DBD2-42CB-88CC-44EA5E441DAD}" presName="parTx" presStyleLbl="revTx" presStyleIdx="4" presStyleCnt="5">
        <dgm:presLayoutVars>
          <dgm:chMax val="0"/>
          <dgm:chPref val="0"/>
        </dgm:presLayoutVars>
      </dgm:prSet>
      <dgm:spPr/>
    </dgm:pt>
  </dgm:ptLst>
  <dgm:cxnLst>
    <dgm:cxn modelId="{6E4DDF2B-F97A-44C7-A557-B51387F8212C}" srcId="{1818B12A-2C2F-4E6B-A3B0-FAD2583E7C06}" destId="{EFC6FA8F-200D-4CB4-B777-4324A74939F1}" srcOrd="1" destOrd="0" parTransId="{1DB6F446-DA81-4800-9690-50E2DC6714E5}" sibTransId="{E2F1134A-B750-4877-8B5E-6594C8BB7FFA}"/>
    <dgm:cxn modelId="{3EF09F30-0D1E-4247-ADA6-7E89F3BA97AF}" type="presOf" srcId="{E732A000-B793-4226-9464-37BC41AC6EA0}" destId="{D5852C60-415E-4A19-8569-37C60792A104}" srcOrd="0" destOrd="0" presId="urn:microsoft.com/office/officeart/2018/2/layout/IconVerticalSolidList"/>
    <dgm:cxn modelId="{AD3A173E-70A4-4AA7-B862-D2F232E0B256}" type="presOf" srcId="{1818B12A-2C2F-4E6B-A3B0-FAD2583E7C06}" destId="{35787B2C-ADBE-4F4D-9838-0F1F86ACBEFA}" srcOrd="0" destOrd="0" presId="urn:microsoft.com/office/officeart/2018/2/layout/IconVerticalSolidList"/>
    <dgm:cxn modelId="{283A9151-A083-413B-80A9-68E266A418FA}" type="presOf" srcId="{3593DB44-144E-4572-B4CE-B3C601825A16}" destId="{5A5F17C5-1C13-48B3-8E85-5BA92775B8EF}" srcOrd="0" destOrd="0" presId="urn:microsoft.com/office/officeart/2018/2/layout/IconVerticalSolidList"/>
    <dgm:cxn modelId="{A1B9DC81-8BF0-486D-B43D-8C4346C99819}" type="presOf" srcId="{EFC6FA8F-200D-4CB4-B777-4324A74939F1}" destId="{2F9F610E-23B8-4AE6-8DE3-B6FD3DDDAF74}" srcOrd="0" destOrd="0" presId="urn:microsoft.com/office/officeart/2018/2/layout/IconVerticalSolidList"/>
    <dgm:cxn modelId="{19A4ED87-FB60-434E-95D7-0B84642B4678}" srcId="{1818B12A-2C2F-4E6B-A3B0-FAD2583E7C06}" destId="{3593DB44-144E-4572-B4CE-B3C601825A16}" srcOrd="2" destOrd="0" parTransId="{14BAEFC5-8ADD-4248-9A66-86AB3E83FDE2}" sibTransId="{E2E7D4CA-B9A7-40FA-B3FB-150F01A5A8D9}"/>
    <dgm:cxn modelId="{9D52028B-7D72-49B5-B62F-BD50C5110527}" srcId="{1818B12A-2C2F-4E6B-A3B0-FAD2583E7C06}" destId="{E732A000-B793-4226-9464-37BC41AC6EA0}" srcOrd="3" destOrd="0" parTransId="{F738E023-8EA0-4C1B-82C5-7EF23C61BF28}" sibTransId="{87342A03-39D7-446A-9D8B-57129F86AA5F}"/>
    <dgm:cxn modelId="{ACDC578B-D898-4A09-8018-B8D2AD7547B7}" srcId="{1818B12A-2C2F-4E6B-A3B0-FAD2583E7C06}" destId="{3062BD47-5C12-4B1B-8150-92B250BF383A}" srcOrd="0" destOrd="0" parTransId="{8D749B93-C780-43A9-A468-36574DD999F4}" sibTransId="{90BCA3C9-DE2A-4736-883F-E65F1E89BD71}"/>
    <dgm:cxn modelId="{3BDE37C8-6057-4986-BBD9-EE236E6AAA2D}" type="presOf" srcId="{3062BD47-5C12-4B1B-8150-92B250BF383A}" destId="{2B32E00B-3197-4E03-A433-B88683BAB730}" srcOrd="0" destOrd="0" presId="urn:microsoft.com/office/officeart/2018/2/layout/IconVerticalSolidList"/>
    <dgm:cxn modelId="{D4F541CB-98BE-442B-AEBD-4C531624B99D}" srcId="{1818B12A-2C2F-4E6B-A3B0-FAD2583E7C06}" destId="{968CA81A-DBD2-42CB-88CC-44EA5E441DAD}" srcOrd="4" destOrd="0" parTransId="{E6FBC09C-5F35-4A1F-B51B-E5B8B7F46607}" sibTransId="{35D2E80E-9697-444C-86AC-03AEC3C6F8EF}"/>
    <dgm:cxn modelId="{393F70D8-7FFB-415C-98C7-C9E12F99AF31}" type="presOf" srcId="{968CA81A-DBD2-42CB-88CC-44EA5E441DAD}" destId="{FDDDDD16-9139-4CF1-BB47-914D595276C5}" srcOrd="0" destOrd="0" presId="urn:microsoft.com/office/officeart/2018/2/layout/IconVerticalSolidList"/>
    <dgm:cxn modelId="{0833842F-9E4D-4108-AC0A-CD0BC85F92F0}" type="presParOf" srcId="{35787B2C-ADBE-4F4D-9838-0F1F86ACBEFA}" destId="{51670E78-74E9-4238-B54F-24FD3B91B46B}" srcOrd="0" destOrd="0" presId="urn:microsoft.com/office/officeart/2018/2/layout/IconVerticalSolidList"/>
    <dgm:cxn modelId="{95790906-B528-4331-94D8-BB13EC96DD0A}" type="presParOf" srcId="{51670E78-74E9-4238-B54F-24FD3B91B46B}" destId="{5A952A1F-7C13-4D87-9148-DBBC438E0891}" srcOrd="0" destOrd="0" presId="urn:microsoft.com/office/officeart/2018/2/layout/IconVerticalSolidList"/>
    <dgm:cxn modelId="{903F4298-A7A0-40F2-B068-4BC65F9FC5A9}" type="presParOf" srcId="{51670E78-74E9-4238-B54F-24FD3B91B46B}" destId="{99755860-5162-42CF-973F-2753C26D1F3B}" srcOrd="1" destOrd="0" presId="urn:microsoft.com/office/officeart/2018/2/layout/IconVerticalSolidList"/>
    <dgm:cxn modelId="{B1125E25-91CC-4AFE-81F4-157400C63FAF}" type="presParOf" srcId="{51670E78-74E9-4238-B54F-24FD3B91B46B}" destId="{973A9D04-5F3F-46EA-8798-31C8086BBF35}" srcOrd="2" destOrd="0" presId="urn:microsoft.com/office/officeart/2018/2/layout/IconVerticalSolidList"/>
    <dgm:cxn modelId="{1289CCEF-DB36-4AED-88D7-C9C6E0F6FC30}" type="presParOf" srcId="{51670E78-74E9-4238-B54F-24FD3B91B46B}" destId="{2B32E00B-3197-4E03-A433-B88683BAB730}" srcOrd="3" destOrd="0" presId="urn:microsoft.com/office/officeart/2018/2/layout/IconVerticalSolidList"/>
    <dgm:cxn modelId="{B0945A4F-D2AD-43CD-A8AB-DB5D4032E726}" type="presParOf" srcId="{35787B2C-ADBE-4F4D-9838-0F1F86ACBEFA}" destId="{F54C81D5-D5E8-41A8-9890-01D24E389A27}" srcOrd="1" destOrd="0" presId="urn:microsoft.com/office/officeart/2018/2/layout/IconVerticalSolidList"/>
    <dgm:cxn modelId="{F3958BB3-B769-468C-ABD1-65116840D266}" type="presParOf" srcId="{35787B2C-ADBE-4F4D-9838-0F1F86ACBEFA}" destId="{58FD54DE-5843-4383-9CE6-057F1C40FB22}" srcOrd="2" destOrd="0" presId="urn:microsoft.com/office/officeart/2018/2/layout/IconVerticalSolidList"/>
    <dgm:cxn modelId="{EF4B8737-F7C1-49CC-BC56-7799E38F9151}" type="presParOf" srcId="{58FD54DE-5843-4383-9CE6-057F1C40FB22}" destId="{8D138475-1698-4D8B-B89E-24306C941FAE}" srcOrd="0" destOrd="0" presId="urn:microsoft.com/office/officeart/2018/2/layout/IconVerticalSolidList"/>
    <dgm:cxn modelId="{0005AC79-49B2-42FB-96E1-A6DDFF8B4F17}" type="presParOf" srcId="{58FD54DE-5843-4383-9CE6-057F1C40FB22}" destId="{FE3D4DC5-76DC-4654-ABD3-DBE319331529}" srcOrd="1" destOrd="0" presId="urn:microsoft.com/office/officeart/2018/2/layout/IconVerticalSolidList"/>
    <dgm:cxn modelId="{1B03954C-B546-40BC-AD44-3626B4D0C4B0}" type="presParOf" srcId="{58FD54DE-5843-4383-9CE6-057F1C40FB22}" destId="{FB2B1ADE-5FE5-402D-9999-C458719CD3B7}" srcOrd="2" destOrd="0" presId="urn:microsoft.com/office/officeart/2018/2/layout/IconVerticalSolidList"/>
    <dgm:cxn modelId="{BFEC8783-4864-46EB-B541-B94510F9AC8B}" type="presParOf" srcId="{58FD54DE-5843-4383-9CE6-057F1C40FB22}" destId="{2F9F610E-23B8-4AE6-8DE3-B6FD3DDDAF74}" srcOrd="3" destOrd="0" presId="urn:microsoft.com/office/officeart/2018/2/layout/IconVerticalSolidList"/>
    <dgm:cxn modelId="{34618672-B409-4FF0-BF72-EE01F68710B2}" type="presParOf" srcId="{35787B2C-ADBE-4F4D-9838-0F1F86ACBEFA}" destId="{01B81D5F-C64E-401B-B29F-A726236ADF04}" srcOrd="3" destOrd="0" presId="urn:microsoft.com/office/officeart/2018/2/layout/IconVerticalSolidList"/>
    <dgm:cxn modelId="{7D16E110-3AEF-4006-966F-96E66012C631}" type="presParOf" srcId="{35787B2C-ADBE-4F4D-9838-0F1F86ACBEFA}" destId="{9393B5C7-09DE-49E8-9FB5-F3C5B32EA329}" srcOrd="4" destOrd="0" presId="urn:microsoft.com/office/officeart/2018/2/layout/IconVerticalSolidList"/>
    <dgm:cxn modelId="{AD0FE538-2F65-4A74-89D2-C99B62303D1D}" type="presParOf" srcId="{9393B5C7-09DE-49E8-9FB5-F3C5B32EA329}" destId="{2CFE9D5F-1B6C-46AF-A22D-E14CCFA54E77}" srcOrd="0" destOrd="0" presId="urn:microsoft.com/office/officeart/2018/2/layout/IconVerticalSolidList"/>
    <dgm:cxn modelId="{72B23D84-D6E6-412E-8B0D-9A186851A53B}" type="presParOf" srcId="{9393B5C7-09DE-49E8-9FB5-F3C5B32EA329}" destId="{9EB8028F-2010-4ADE-97B0-442A24CC74CA}" srcOrd="1" destOrd="0" presId="urn:microsoft.com/office/officeart/2018/2/layout/IconVerticalSolidList"/>
    <dgm:cxn modelId="{F20F322C-CEE1-4598-9A61-783F5649BE8E}" type="presParOf" srcId="{9393B5C7-09DE-49E8-9FB5-F3C5B32EA329}" destId="{F5940E5F-2E7B-4D65-9D99-6DBC28D22629}" srcOrd="2" destOrd="0" presId="urn:microsoft.com/office/officeart/2018/2/layout/IconVerticalSolidList"/>
    <dgm:cxn modelId="{3EC7E033-1AEC-4712-96F7-31257014DF96}" type="presParOf" srcId="{9393B5C7-09DE-49E8-9FB5-F3C5B32EA329}" destId="{5A5F17C5-1C13-48B3-8E85-5BA92775B8EF}" srcOrd="3" destOrd="0" presId="urn:microsoft.com/office/officeart/2018/2/layout/IconVerticalSolidList"/>
    <dgm:cxn modelId="{799827F3-FDD2-457D-9C61-8ECB27AD78C7}" type="presParOf" srcId="{35787B2C-ADBE-4F4D-9838-0F1F86ACBEFA}" destId="{4C642B80-0475-4273-850B-F6E99F58F71D}" srcOrd="5" destOrd="0" presId="urn:microsoft.com/office/officeart/2018/2/layout/IconVerticalSolidList"/>
    <dgm:cxn modelId="{89A84940-44D7-428F-9FCB-F2B9D795894A}" type="presParOf" srcId="{35787B2C-ADBE-4F4D-9838-0F1F86ACBEFA}" destId="{3CA6CC0D-3D03-4676-BB4B-54011B164CF4}" srcOrd="6" destOrd="0" presId="urn:microsoft.com/office/officeart/2018/2/layout/IconVerticalSolidList"/>
    <dgm:cxn modelId="{77CCCF97-D0E5-4AFD-A3E6-6432540927E6}" type="presParOf" srcId="{3CA6CC0D-3D03-4676-BB4B-54011B164CF4}" destId="{FCB757EA-606C-4334-A773-87F780780343}" srcOrd="0" destOrd="0" presId="urn:microsoft.com/office/officeart/2018/2/layout/IconVerticalSolidList"/>
    <dgm:cxn modelId="{80743744-EE17-4870-AF6E-6836C3EF7269}" type="presParOf" srcId="{3CA6CC0D-3D03-4676-BB4B-54011B164CF4}" destId="{A7A15135-7A22-4420-B0EC-D7809C0EAFE6}" srcOrd="1" destOrd="0" presId="urn:microsoft.com/office/officeart/2018/2/layout/IconVerticalSolidList"/>
    <dgm:cxn modelId="{E563F6D8-233D-466B-A4B2-F4DDFC96EEAC}" type="presParOf" srcId="{3CA6CC0D-3D03-4676-BB4B-54011B164CF4}" destId="{D25AD5EE-CD2A-4F45-B5BC-A13B0CA5C496}" srcOrd="2" destOrd="0" presId="urn:microsoft.com/office/officeart/2018/2/layout/IconVerticalSolidList"/>
    <dgm:cxn modelId="{49DFEC6E-4F14-4A9D-9BAE-7BC219199E37}" type="presParOf" srcId="{3CA6CC0D-3D03-4676-BB4B-54011B164CF4}" destId="{D5852C60-415E-4A19-8569-37C60792A104}" srcOrd="3" destOrd="0" presId="urn:microsoft.com/office/officeart/2018/2/layout/IconVerticalSolidList"/>
    <dgm:cxn modelId="{30932126-BA4D-41FE-A271-AC552D6E6FFC}" type="presParOf" srcId="{35787B2C-ADBE-4F4D-9838-0F1F86ACBEFA}" destId="{71827D6B-C9BB-4C2F-85EA-9CCD31F4C6DE}" srcOrd="7" destOrd="0" presId="urn:microsoft.com/office/officeart/2018/2/layout/IconVerticalSolidList"/>
    <dgm:cxn modelId="{FC2BAAF7-A9C5-4BEA-9631-B1EDE99910ED}" type="presParOf" srcId="{35787B2C-ADBE-4F4D-9838-0F1F86ACBEFA}" destId="{B60ACA01-783B-4A12-AF5F-6EA8539CFDAD}" srcOrd="8" destOrd="0" presId="urn:microsoft.com/office/officeart/2018/2/layout/IconVerticalSolidList"/>
    <dgm:cxn modelId="{12361160-2D5F-4DB4-B8E8-0B193318F18E}" type="presParOf" srcId="{B60ACA01-783B-4A12-AF5F-6EA8539CFDAD}" destId="{5AC4CC19-F17D-4FA6-A45A-7DF23FE0CA17}" srcOrd="0" destOrd="0" presId="urn:microsoft.com/office/officeart/2018/2/layout/IconVerticalSolidList"/>
    <dgm:cxn modelId="{CF9E7B4C-DD42-427B-8177-58E2E9F7917F}" type="presParOf" srcId="{B60ACA01-783B-4A12-AF5F-6EA8539CFDAD}" destId="{523F594E-72EB-4EA1-B589-5DD85D9040FD}" srcOrd="1" destOrd="0" presId="urn:microsoft.com/office/officeart/2018/2/layout/IconVerticalSolidList"/>
    <dgm:cxn modelId="{84EF7DFF-872F-4038-A48A-D35199CE3CB9}" type="presParOf" srcId="{B60ACA01-783B-4A12-AF5F-6EA8539CFDAD}" destId="{6994DAC9-2686-423D-9E00-829954AA850D}" srcOrd="2" destOrd="0" presId="urn:microsoft.com/office/officeart/2018/2/layout/IconVerticalSolidList"/>
    <dgm:cxn modelId="{3286A15D-3479-4727-B766-0ED211F7DF2F}" type="presParOf" srcId="{B60ACA01-783B-4A12-AF5F-6EA8539CFDAD}" destId="{FDDDDD16-9139-4CF1-BB47-914D595276C5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5.xml><?xml version="1.0" encoding="utf-8"?>
<dgm:dataModel xmlns:dgm="http://schemas.openxmlformats.org/drawingml/2006/diagram" xmlns:a="http://schemas.openxmlformats.org/drawingml/2006/main">
  <dgm:ptLst>
    <dgm:pt modelId="{8EEE4F8B-1458-442B-B384-696488B956CC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bg_colorful1" csCatId="colorful" phldr="1"/>
      <dgm:spPr/>
      <dgm:t>
        <a:bodyPr/>
        <a:lstStyle/>
        <a:p>
          <a:endParaRPr lang="en-US"/>
        </a:p>
      </dgm:t>
    </dgm:pt>
    <dgm:pt modelId="{8F6A0059-315D-4A57-BAE1-E9DF2B645CC3}">
      <dgm:prSet/>
      <dgm:spPr/>
      <dgm:t>
        <a:bodyPr/>
        <a:lstStyle/>
        <a:p>
          <a:r>
            <a:rPr lang="en-US"/>
            <a:t>Employment Rights Act changes</a:t>
          </a:r>
        </a:p>
      </dgm:t>
    </dgm:pt>
    <dgm:pt modelId="{6453C12E-3A3F-4B5F-B66E-74F7D36D8069}" type="parTrans" cxnId="{26509B04-0656-4469-9D81-64D9CBB8E141}">
      <dgm:prSet/>
      <dgm:spPr/>
      <dgm:t>
        <a:bodyPr/>
        <a:lstStyle/>
        <a:p>
          <a:endParaRPr lang="en-US"/>
        </a:p>
      </dgm:t>
    </dgm:pt>
    <dgm:pt modelId="{2F051E1D-EFBD-45D4-8E83-9880FE7C326B}" type="sibTrans" cxnId="{26509B04-0656-4469-9D81-64D9CBB8E141}">
      <dgm:prSet/>
      <dgm:spPr/>
      <dgm:t>
        <a:bodyPr/>
        <a:lstStyle/>
        <a:p>
          <a:endParaRPr lang="en-US"/>
        </a:p>
      </dgm:t>
    </dgm:pt>
    <dgm:pt modelId="{BD14FF54-A28A-43FE-AE1F-140C6C829E70}">
      <dgm:prSet/>
      <dgm:spPr/>
      <dgm:t>
        <a:bodyPr/>
        <a:lstStyle/>
        <a:p>
          <a:r>
            <a:rPr lang="en-US"/>
            <a:t>Subject‑specific RM training</a:t>
          </a:r>
        </a:p>
      </dgm:t>
    </dgm:pt>
    <dgm:pt modelId="{486F0E2C-C4DF-4C0F-8483-0B78110036F8}" type="parTrans" cxnId="{E1D1AAE7-17A7-4590-9734-07D518FA4FBE}">
      <dgm:prSet/>
      <dgm:spPr/>
      <dgm:t>
        <a:bodyPr/>
        <a:lstStyle/>
        <a:p>
          <a:endParaRPr lang="en-US"/>
        </a:p>
      </dgm:t>
    </dgm:pt>
    <dgm:pt modelId="{DE8A2978-4E20-4CFA-A00D-579113369774}" type="sibTrans" cxnId="{E1D1AAE7-17A7-4590-9734-07D518FA4FBE}">
      <dgm:prSet/>
      <dgm:spPr/>
      <dgm:t>
        <a:bodyPr/>
        <a:lstStyle/>
        <a:p>
          <a:endParaRPr lang="en-US"/>
        </a:p>
      </dgm:t>
    </dgm:pt>
    <dgm:pt modelId="{75F8D538-731F-4977-A151-805E25E768F8}">
      <dgm:prSet/>
      <dgm:spPr/>
      <dgm:t>
        <a:bodyPr/>
        <a:lstStyle/>
        <a:p>
          <a:r>
            <a:rPr lang="en-US"/>
            <a:t>Cultural competence &amp; unconscious bias</a:t>
          </a:r>
        </a:p>
      </dgm:t>
    </dgm:pt>
    <dgm:pt modelId="{9898CBE9-03B9-4A8F-9798-ED84EAE15CEB}" type="parTrans" cxnId="{9EC3EAC0-0070-4C10-86D8-244AACE51AC7}">
      <dgm:prSet/>
      <dgm:spPr/>
      <dgm:t>
        <a:bodyPr/>
        <a:lstStyle/>
        <a:p>
          <a:endParaRPr lang="en-US"/>
        </a:p>
      </dgm:t>
    </dgm:pt>
    <dgm:pt modelId="{A1F429A0-20B3-4CFC-9AC3-8FAD685D0F7B}" type="sibTrans" cxnId="{9EC3EAC0-0070-4C10-86D8-244AACE51AC7}">
      <dgm:prSet/>
      <dgm:spPr/>
      <dgm:t>
        <a:bodyPr/>
        <a:lstStyle/>
        <a:p>
          <a:endParaRPr lang="en-US"/>
        </a:p>
      </dgm:t>
    </dgm:pt>
    <dgm:pt modelId="{47AE65BD-18D5-4BAD-9F7D-F9D1D99597A1}">
      <dgm:prSet/>
      <dgm:spPr/>
      <dgm:t>
        <a:bodyPr/>
        <a:lstStyle/>
        <a:p>
          <a:r>
            <a:rPr lang="en-US"/>
            <a:t>Training funding guidance &amp; surgeries</a:t>
          </a:r>
        </a:p>
      </dgm:t>
    </dgm:pt>
    <dgm:pt modelId="{C4737F8E-8EC1-4685-8EA4-CABA61BB5EB9}" type="parTrans" cxnId="{35E9DF02-955D-4F3B-B6B0-5735A8206D75}">
      <dgm:prSet/>
      <dgm:spPr/>
      <dgm:t>
        <a:bodyPr/>
        <a:lstStyle/>
        <a:p>
          <a:endParaRPr lang="en-US"/>
        </a:p>
      </dgm:t>
    </dgm:pt>
    <dgm:pt modelId="{2CE47142-DD49-4D2A-886E-67A72BA87636}" type="sibTrans" cxnId="{35E9DF02-955D-4F3B-B6B0-5735A8206D75}">
      <dgm:prSet/>
      <dgm:spPr/>
      <dgm:t>
        <a:bodyPr/>
        <a:lstStyle/>
        <a:p>
          <a:endParaRPr lang="en-US"/>
        </a:p>
      </dgm:t>
    </dgm:pt>
    <dgm:pt modelId="{AF0A0DFE-0CE6-4427-B5D6-774576B10667}" type="pres">
      <dgm:prSet presAssocID="{8EEE4F8B-1458-442B-B384-696488B956CC}" presName="root" presStyleCnt="0">
        <dgm:presLayoutVars>
          <dgm:dir/>
          <dgm:resizeHandles val="exact"/>
        </dgm:presLayoutVars>
      </dgm:prSet>
      <dgm:spPr/>
    </dgm:pt>
    <dgm:pt modelId="{3C935E1D-8842-46CF-ABC2-005A26A062C9}" type="pres">
      <dgm:prSet presAssocID="{8F6A0059-315D-4A57-BAE1-E9DF2B645CC3}" presName="compNode" presStyleCnt="0"/>
      <dgm:spPr/>
    </dgm:pt>
    <dgm:pt modelId="{DE2EB16F-CED7-4DC0-8FD2-6F0687F6F7DD}" type="pres">
      <dgm:prSet presAssocID="{8F6A0059-315D-4A57-BAE1-E9DF2B645CC3}" presName="bgRect" presStyleLbl="bgShp" presStyleIdx="0" presStyleCnt="4"/>
      <dgm:spPr/>
    </dgm:pt>
    <dgm:pt modelId="{C8B6391B-34A3-437D-9752-620EB1027F9A}" type="pres">
      <dgm:prSet presAssocID="{8F6A0059-315D-4A57-BAE1-E9DF2B645CC3}" presName="iconRect" presStyleLbl="nod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cales of Justice"/>
        </a:ext>
      </dgm:extLst>
    </dgm:pt>
    <dgm:pt modelId="{CDC1937A-CB30-4F6A-B3CE-8F5D1059ABE1}" type="pres">
      <dgm:prSet presAssocID="{8F6A0059-315D-4A57-BAE1-E9DF2B645CC3}" presName="spaceRect" presStyleCnt="0"/>
      <dgm:spPr/>
    </dgm:pt>
    <dgm:pt modelId="{BC3C8581-A1E3-40C8-B26C-2B02BB058E36}" type="pres">
      <dgm:prSet presAssocID="{8F6A0059-315D-4A57-BAE1-E9DF2B645CC3}" presName="parTx" presStyleLbl="revTx" presStyleIdx="0" presStyleCnt="4">
        <dgm:presLayoutVars>
          <dgm:chMax val="0"/>
          <dgm:chPref val="0"/>
        </dgm:presLayoutVars>
      </dgm:prSet>
      <dgm:spPr/>
    </dgm:pt>
    <dgm:pt modelId="{3405ECE9-B57A-4C67-963D-16818181D35B}" type="pres">
      <dgm:prSet presAssocID="{2F051E1D-EFBD-45D4-8E83-9880FE7C326B}" presName="sibTrans" presStyleCnt="0"/>
      <dgm:spPr/>
    </dgm:pt>
    <dgm:pt modelId="{61BE1AB8-B460-425E-AA29-7F5792F2ECB1}" type="pres">
      <dgm:prSet presAssocID="{BD14FF54-A28A-43FE-AE1F-140C6C829E70}" presName="compNode" presStyleCnt="0"/>
      <dgm:spPr/>
    </dgm:pt>
    <dgm:pt modelId="{E3C22228-5459-429C-A275-DA87117845B4}" type="pres">
      <dgm:prSet presAssocID="{BD14FF54-A28A-43FE-AE1F-140C6C829E70}" presName="bgRect" presStyleLbl="bgShp" presStyleIdx="1" presStyleCnt="4"/>
      <dgm:spPr/>
    </dgm:pt>
    <dgm:pt modelId="{59695F59-0EB0-4521-BA71-006F2EB2524C}" type="pres">
      <dgm:prSet presAssocID="{BD14FF54-A28A-43FE-AE1F-140C6C829E70}" presName="iconRect" presStyleLbl="node1" presStyleIdx="1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Teacher"/>
        </a:ext>
      </dgm:extLst>
    </dgm:pt>
    <dgm:pt modelId="{50FC65A4-AEC8-48BD-AE59-22998B619503}" type="pres">
      <dgm:prSet presAssocID="{BD14FF54-A28A-43FE-AE1F-140C6C829E70}" presName="spaceRect" presStyleCnt="0"/>
      <dgm:spPr/>
    </dgm:pt>
    <dgm:pt modelId="{EE4DFCA1-9222-4E37-8FF1-8D1CF3E0FA64}" type="pres">
      <dgm:prSet presAssocID="{BD14FF54-A28A-43FE-AE1F-140C6C829E70}" presName="parTx" presStyleLbl="revTx" presStyleIdx="1" presStyleCnt="4">
        <dgm:presLayoutVars>
          <dgm:chMax val="0"/>
          <dgm:chPref val="0"/>
        </dgm:presLayoutVars>
      </dgm:prSet>
      <dgm:spPr/>
    </dgm:pt>
    <dgm:pt modelId="{3383DFA3-E75A-4C5B-B650-2518B80F8100}" type="pres">
      <dgm:prSet presAssocID="{DE8A2978-4E20-4CFA-A00D-579113369774}" presName="sibTrans" presStyleCnt="0"/>
      <dgm:spPr/>
    </dgm:pt>
    <dgm:pt modelId="{EB384180-F0F8-4814-8630-D6ED693C3560}" type="pres">
      <dgm:prSet presAssocID="{75F8D538-731F-4977-A151-805E25E768F8}" presName="compNode" presStyleCnt="0"/>
      <dgm:spPr/>
    </dgm:pt>
    <dgm:pt modelId="{F274B510-879B-4F8A-8742-55B77D16C8A0}" type="pres">
      <dgm:prSet presAssocID="{75F8D538-731F-4977-A151-805E25E768F8}" presName="bgRect" presStyleLbl="bgShp" presStyleIdx="2" presStyleCnt="4"/>
      <dgm:spPr/>
    </dgm:pt>
    <dgm:pt modelId="{0C4DA5C3-33FC-4688-918D-BD3F8F3D3123}" type="pres">
      <dgm:prSet presAssocID="{75F8D538-731F-4977-A151-805E25E768F8}" presName="iconRect" presStyleLbl="node1" presStyleIdx="2" presStyleCnt="4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Head with Gears"/>
        </a:ext>
      </dgm:extLst>
    </dgm:pt>
    <dgm:pt modelId="{D7E76C48-6349-4598-B551-F1A0C5EF0E8D}" type="pres">
      <dgm:prSet presAssocID="{75F8D538-731F-4977-A151-805E25E768F8}" presName="spaceRect" presStyleCnt="0"/>
      <dgm:spPr/>
    </dgm:pt>
    <dgm:pt modelId="{09B90CBB-9D9A-44FE-B078-6CC3369262E9}" type="pres">
      <dgm:prSet presAssocID="{75F8D538-731F-4977-A151-805E25E768F8}" presName="parTx" presStyleLbl="revTx" presStyleIdx="2" presStyleCnt="4">
        <dgm:presLayoutVars>
          <dgm:chMax val="0"/>
          <dgm:chPref val="0"/>
        </dgm:presLayoutVars>
      </dgm:prSet>
      <dgm:spPr/>
    </dgm:pt>
    <dgm:pt modelId="{FCF26166-D09F-4E4F-8F5A-95AC3DDF269D}" type="pres">
      <dgm:prSet presAssocID="{A1F429A0-20B3-4CFC-9AC3-8FAD685D0F7B}" presName="sibTrans" presStyleCnt="0"/>
      <dgm:spPr/>
    </dgm:pt>
    <dgm:pt modelId="{26712334-EACE-4784-A677-55BC7C2A7549}" type="pres">
      <dgm:prSet presAssocID="{47AE65BD-18D5-4BAD-9F7D-F9D1D99597A1}" presName="compNode" presStyleCnt="0"/>
      <dgm:spPr/>
    </dgm:pt>
    <dgm:pt modelId="{3BDDC0C2-D697-4FE7-8EAB-7975E00AF04A}" type="pres">
      <dgm:prSet presAssocID="{47AE65BD-18D5-4BAD-9F7D-F9D1D99597A1}" presName="bgRect" presStyleLbl="bgShp" presStyleIdx="3" presStyleCnt="4"/>
      <dgm:spPr/>
    </dgm:pt>
    <dgm:pt modelId="{8CD43ACE-3B72-4AB7-82C8-00F9FB7D6361}" type="pres">
      <dgm:prSet presAssocID="{47AE65BD-18D5-4BAD-9F7D-F9D1D99597A1}" presName="iconRect" presStyleLbl="node1" presStyleIdx="3" presStyleCnt="4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edical"/>
        </a:ext>
      </dgm:extLst>
    </dgm:pt>
    <dgm:pt modelId="{AED16B4C-0DEB-4221-87B1-287AFA512E8E}" type="pres">
      <dgm:prSet presAssocID="{47AE65BD-18D5-4BAD-9F7D-F9D1D99597A1}" presName="spaceRect" presStyleCnt="0"/>
      <dgm:spPr/>
    </dgm:pt>
    <dgm:pt modelId="{7ACFEC92-FF97-4A4C-B673-FAB3865C938A}" type="pres">
      <dgm:prSet presAssocID="{47AE65BD-18D5-4BAD-9F7D-F9D1D99597A1}" presName="parTx" presStyleLbl="revTx" presStyleIdx="3" presStyleCnt="4">
        <dgm:presLayoutVars>
          <dgm:chMax val="0"/>
          <dgm:chPref val="0"/>
        </dgm:presLayoutVars>
      </dgm:prSet>
      <dgm:spPr/>
    </dgm:pt>
  </dgm:ptLst>
  <dgm:cxnLst>
    <dgm:cxn modelId="{35E9DF02-955D-4F3B-B6B0-5735A8206D75}" srcId="{8EEE4F8B-1458-442B-B384-696488B956CC}" destId="{47AE65BD-18D5-4BAD-9F7D-F9D1D99597A1}" srcOrd="3" destOrd="0" parTransId="{C4737F8E-8EC1-4685-8EA4-CABA61BB5EB9}" sibTransId="{2CE47142-DD49-4D2A-886E-67A72BA87636}"/>
    <dgm:cxn modelId="{26509B04-0656-4469-9D81-64D9CBB8E141}" srcId="{8EEE4F8B-1458-442B-B384-696488B956CC}" destId="{8F6A0059-315D-4A57-BAE1-E9DF2B645CC3}" srcOrd="0" destOrd="0" parTransId="{6453C12E-3A3F-4B5F-B66E-74F7D36D8069}" sibTransId="{2F051E1D-EFBD-45D4-8E83-9880FE7C326B}"/>
    <dgm:cxn modelId="{09D4900F-7523-49FC-9A3B-07DC1B391076}" type="presOf" srcId="{75F8D538-731F-4977-A151-805E25E768F8}" destId="{09B90CBB-9D9A-44FE-B078-6CC3369262E9}" srcOrd="0" destOrd="0" presId="urn:microsoft.com/office/officeart/2018/2/layout/IconVerticalSolidList"/>
    <dgm:cxn modelId="{C088E71E-F4AB-4CF1-A660-B285E3EB624F}" type="presOf" srcId="{8F6A0059-315D-4A57-BAE1-E9DF2B645CC3}" destId="{BC3C8581-A1E3-40C8-B26C-2B02BB058E36}" srcOrd="0" destOrd="0" presId="urn:microsoft.com/office/officeart/2018/2/layout/IconVerticalSolidList"/>
    <dgm:cxn modelId="{A6B05537-DF8F-4823-9D96-FC6BF82442D8}" type="presOf" srcId="{47AE65BD-18D5-4BAD-9F7D-F9D1D99597A1}" destId="{7ACFEC92-FF97-4A4C-B673-FAB3865C938A}" srcOrd="0" destOrd="0" presId="urn:microsoft.com/office/officeart/2018/2/layout/IconVerticalSolidList"/>
    <dgm:cxn modelId="{9EC3EAC0-0070-4C10-86D8-244AACE51AC7}" srcId="{8EEE4F8B-1458-442B-B384-696488B956CC}" destId="{75F8D538-731F-4977-A151-805E25E768F8}" srcOrd="2" destOrd="0" parTransId="{9898CBE9-03B9-4A8F-9798-ED84EAE15CEB}" sibTransId="{A1F429A0-20B3-4CFC-9AC3-8FAD685D0F7B}"/>
    <dgm:cxn modelId="{7CE531C7-1459-461B-A261-8600379797CD}" type="presOf" srcId="{BD14FF54-A28A-43FE-AE1F-140C6C829E70}" destId="{EE4DFCA1-9222-4E37-8FF1-8D1CF3E0FA64}" srcOrd="0" destOrd="0" presId="urn:microsoft.com/office/officeart/2018/2/layout/IconVerticalSolidList"/>
    <dgm:cxn modelId="{E1D1AAE7-17A7-4590-9734-07D518FA4FBE}" srcId="{8EEE4F8B-1458-442B-B384-696488B956CC}" destId="{BD14FF54-A28A-43FE-AE1F-140C6C829E70}" srcOrd="1" destOrd="0" parTransId="{486F0E2C-C4DF-4C0F-8483-0B78110036F8}" sibTransId="{DE8A2978-4E20-4CFA-A00D-579113369774}"/>
    <dgm:cxn modelId="{877785F9-A660-44EC-BF5C-7146A33E9F0F}" type="presOf" srcId="{8EEE4F8B-1458-442B-B384-696488B956CC}" destId="{AF0A0DFE-0CE6-4427-B5D6-774576B10667}" srcOrd="0" destOrd="0" presId="urn:microsoft.com/office/officeart/2018/2/layout/IconVerticalSolidList"/>
    <dgm:cxn modelId="{387C553C-CC0B-4A1D-A2B6-0E22A09FFF86}" type="presParOf" srcId="{AF0A0DFE-0CE6-4427-B5D6-774576B10667}" destId="{3C935E1D-8842-46CF-ABC2-005A26A062C9}" srcOrd="0" destOrd="0" presId="urn:microsoft.com/office/officeart/2018/2/layout/IconVerticalSolidList"/>
    <dgm:cxn modelId="{6594D703-289D-40F0-9D0D-9BD1D905590E}" type="presParOf" srcId="{3C935E1D-8842-46CF-ABC2-005A26A062C9}" destId="{DE2EB16F-CED7-4DC0-8FD2-6F0687F6F7DD}" srcOrd="0" destOrd="0" presId="urn:microsoft.com/office/officeart/2018/2/layout/IconVerticalSolidList"/>
    <dgm:cxn modelId="{86858AD4-8374-428D-82C8-F33010FBB56D}" type="presParOf" srcId="{3C935E1D-8842-46CF-ABC2-005A26A062C9}" destId="{C8B6391B-34A3-437D-9752-620EB1027F9A}" srcOrd="1" destOrd="0" presId="urn:microsoft.com/office/officeart/2018/2/layout/IconVerticalSolidList"/>
    <dgm:cxn modelId="{54C6488E-6DC1-4B0E-BF7A-3E7E27426820}" type="presParOf" srcId="{3C935E1D-8842-46CF-ABC2-005A26A062C9}" destId="{CDC1937A-CB30-4F6A-B3CE-8F5D1059ABE1}" srcOrd="2" destOrd="0" presId="urn:microsoft.com/office/officeart/2018/2/layout/IconVerticalSolidList"/>
    <dgm:cxn modelId="{53DBD64B-E415-48D9-81A2-39B5BE29ACC5}" type="presParOf" srcId="{3C935E1D-8842-46CF-ABC2-005A26A062C9}" destId="{BC3C8581-A1E3-40C8-B26C-2B02BB058E36}" srcOrd="3" destOrd="0" presId="urn:microsoft.com/office/officeart/2018/2/layout/IconVerticalSolidList"/>
    <dgm:cxn modelId="{F35E2E72-9E1F-4BF2-9F88-AA7D167C457A}" type="presParOf" srcId="{AF0A0DFE-0CE6-4427-B5D6-774576B10667}" destId="{3405ECE9-B57A-4C67-963D-16818181D35B}" srcOrd="1" destOrd="0" presId="urn:microsoft.com/office/officeart/2018/2/layout/IconVerticalSolidList"/>
    <dgm:cxn modelId="{A002436F-2DDC-411A-9F32-A84A9C51B4BC}" type="presParOf" srcId="{AF0A0DFE-0CE6-4427-B5D6-774576B10667}" destId="{61BE1AB8-B460-425E-AA29-7F5792F2ECB1}" srcOrd="2" destOrd="0" presId="urn:microsoft.com/office/officeart/2018/2/layout/IconVerticalSolidList"/>
    <dgm:cxn modelId="{EE8177AF-5FA8-4A45-8505-D76FF24B53A7}" type="presParOf" srcId="{61BE1AB8-B460-425E-AA29-7F5792F2ECB1}" destId="{E3C22228-5459-429C-A275-DA87117845B4}" srcOrd="0" destOrd="0" presId="urn:microsoft.com/office/officeart/2018/2/layout/IconVerticalSolidList"/>
    <dgm:cxn modelId="{309E97C2-9D3C-4D8E-BA6A-8E2FD8D9D0D9}" type="presParOf" srcId="{61BE1AB8-B460-425E-AA29-7F5792F2ECB1}" destId="{59695F59-0EB0-4521-BA71-006F2EB2524C}" srcOrd="1" destOrd="0" presId="urn:microsoft.com/office/officeart/2018/2/layout/IconVerticalSolidList"/>
    <dgm:cxn modelId="{868193F9-A3F3-4316-987A-DFEDE9FD4B43}" type="presParOf" srcId="{61BE1AB8-B460-425E-AA29-7F5792F2ECB1}" destId="{50FC65A4-AEC8-48BD-AE59-22998B619503}" srcOrd="2" destOrd="0" presId="urn:microsoft.com/office/officeart/2018/2/layout/IconVerticalSolidList"/>
    <dgm:cxn modelId="{0D1F15B2-994B-40C8-B927-60C63DE55A61}" type="presParOf" srcId="{61BE1AB8-B460-425E-AA29-7F5792F2ECB1}" destId="{EE4DFCA1-9222-4E37-8FF1-8D1CF3E0FA64}" srcOrd="3" destOrd="0" presId="urn:microsoft.com/office/officeart/2018/2/layout/IconVerticalSolidList"/>
    <dgm:cxn modelId="{BBC5A6F1-1EC6-452D-B966-9877A4DC2A31}" type="presParOf" srcId="{AF0A0DFE-0CE6-4427-B5D6-774576B10667}" destId="{3383DFA3-E75A-4C5B-B650-2518B80F8100}" srcOrd="3" destOrd="0" presId="urn:microsoft.com/office/officeart/2018/2/layout/IconVerticalSolidList"/>
    <dgm:cxn modelId="{6C792AEE-FBC5-41FC-8112-E55EDDB019EB}" type="presParOf" srcId="{AF0A0DFE-0CE6-4427-B5D6-774576B10667}" destId="{EB384180-F0F8-4814-8630-D6ED693C3560}" srcOrd="4" destOrd="0" presId="urn:microsoft.com/office/officeart/2018/2/layout/IconVerticalSolidList"/>
    <dgm:cxn modelId="{FF613D5A-873E-4438-AFF7-2CC71FC3DB58}" type="presParOf" srcId="{EB384180-F0F8-4814-8630-D6ED693C3560}" destId="{F274B510-879B-4F8A-8742-55B77D16C8A0}" srcOrd="0" destOrd="0" presId="urn:microsoft.com/office/officeart/2018/2/layout/IconVerticalSolidList"/>
    <dgm:cxn modelId="{B1D4A17D-0B9F-48EE-B9E3-42B5778521FA}" type="presParOf" srcId="{EB384180-F0F8-4814-8630-D6ED693C3560}" destId="{0C4DA5C3-33FC-4688-918D-BD3F8F3D3123}" srcOrd="1" destOrd="0" presId="urn:microsoft.com/office/officeart/2018/2/layout/IconVerticalSolidList"/>
    <dgm:cxn modelId="{A10D2081-32E4-4615-8894-82EF79FF912B}" type="presParOf" srcId="{EB384180-F0F8-4814-8630-D6ED693C3560}" destId="{D7E76C48-6349-4598-B551-F1A0C5EF0E8D}" srcOrd="2" destOrd="0" presId="urn:microsoft.com/office/officeart/2018/2/layout/IconVerticalSolidList"/>
    <dgm:cxn modelId="{0885192B-9822-45D2-8D55-C1E5E84797D3}" type="presParOf" srcId="{EB384180-F0F8-4814-8630-D6ED693C3560}" destId="{09B90CBB-9D9A-44FE-B078-6CC3369262E9}" srcOrd="3" destOrd="0" presId="urn:microsoft.com/office/officeart/2018/2/layout/IconVerticalSolidList"/>
    <dgm:cxn modelId="{BA031393-E92E-4182-BBEB-CF4DB3083979}" type="presParOf" srcId="{AF0A0DFE-0CE6-4427-B5D6-774576B10667}" destId="{FCF26166-D09F-4E4F-8F5A-95AC3DDF269D}" srcOrd="5" destOrd="0" presId="urn:microsoft.com/office/officeart/2018/2/layout/IconVerticalSolidList"/>
    <dgm:cxn modelId="{550004B6-FFE5-4B58-98A1-99A8C83334DE}" type="presParOf" srcId="{AF0A0DFE-0CE6-4427-B5D6-774576B10667}" destId="{26712334-EACE-4784-A677-55BC7C2A7549}" srcOrd="6" destOrd="0" presId="urn:microsoft.com/office/officeart/2018/2/layout/IconVerticalSolidList"/>
    <dgm:cxn modelId="{AD19377C-EFBD-4BA6-9C84-939CB8B9C66B}" type="presParOf" srcId="{26712334-EACE-4784-A677-55BC7C2A7549}" destId="{3BDDC0C2-D697-4FE7-8EAB-7975E00AF04A}" srcOrd="0" destOrd="0" presId="urn:microsoft.com/office/officeart/2018/2/layout/IconVerticalSolidList"/>
    <dgm:cxn modelId="{9A9A6359-CD56-48C0-AA60-D06BA8DD3C09}" type="presParOf" srcId="{26712334-EACE-4784-A677-55BC7C2A7549}" destId="{8CD43ACE-3B72-4AB7-82C8-00F9FB7D6361}" srcOrd="1" destOrd="0" presId="urn:microsoft.com/office/officeart/2018/2/layout/IconVerticalSolidList"/>
    <dgm:cxn modelId="{224583EB-BDCB-43A2-8CBE-D15E525E7345}" type="presParOf" srcId="{26712334-EACE-4784-A677-55BC7C2A7549}" destId="{AED16B4C-0DEB-4221-87B1-287AFA512E8E}" srcOrd="2" destOrd="0" presId="urn:microsoft.com/office/officeart/2018/2/layout/IconVerticalSolidList"/>
    <dgm:cxn modelId="{CD352B52-CEA9-44F1-9D20-957DE979D2C7}" type="presParOf" srcId="{26712334-EACE-4784-A677-55BC7C2A7549}" destId="{7ACFEC92-FF97-4A4C-B673-FAB3865C938A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8668182-CEFB-4183-93C1-99CFC1B6BC91}" type="doc">
      <dgm:prSet loTypeId="urn:microsoft.com/office/officeart/2005/8/layout/vProcess5" loCatId="process" qsTypeId="urn:microsoft.com/office/officeart/2005/8/quickstyle/simple2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167D7581-9D23-4F61-B485-F25B09426B2A}">
      <dgm:prSet/>
      <dgm:spPr/>
      <dgm:t>
        <a:bodyPr/>
        <a:lstStyle/>
        <a:p>
          <a:r>
            <a:rPr lang="en-US"/>
            <a:t>HR/law knowledge gaps</a:t>
          </a:r>
        </a:p>
      </dgm:t>
    </dgm:pt>
    <dgm:pt modelId="{1B5B0EC4-E5AC-4ECF-ACF8-DEBA15848EC7}" type="parTrans" cxnId="{32F724D8-70D8-4C53-AC80-290E7E8B4003}">
      <dgm:prSet/>
      <dgm:spPr/>
      <dgm:t>
        <a:bodyPr/>
        <a:lstStyle/>
        <a:p>
          <a:endParaRPr lang="en-US"/>
        </a:p>
      </dgm:t>
    </dgm:pt>
    <dgm:pt modelId="{0641CF49-DA33-4A87-933B-B5302F06C311}" type="sibTrans" cxnId="{32F724D8-70D8-4C53-AC80-290E7E8B4003}">
      <dgm:prSet/>
      <dgm:spPr/>
      <dgm:t>
        <a:bodyPr/>
        <a:lstStyle/>
        <a:p>
          <a:endParaRPr lang="en-US"/>
        </a:p>
      </dgm:t>
    </dgm:pt>
    <dgm:pt modelId="{6BC2F763-56BA-4B09-B1A7-468E0B73EC5F}">
      <dgm:prSet/>
      <dgm:spPr/>
      <dgm:t>
        <a:bodyPr/>
        <a:lstStyle/>
        <a:p>
          <a:r>
            <a:rPr lang="en-US"/>
            <a:t>Accountancy skills</a:t>
          </a:r>
        </a:p>
      </dgm:t>
    </dgm:pt>
    <dgm:pt modelId="{1E7D3FEC-ECB9-433E-B07C-B88ED8307A17}" type="parTrans" cxnId="{F4092A51-C2B9-4872-B938-911F5EF933D6}">
      <dgm:prSet/>
      <dgm:spPr/>
      <dgm:t>
        <a:bodyPr/>
        <a:lstStyle/>
        <a:p>
          <a:endParaRPr lang="en-US"/>
        </a:p>
      </dgm:t>
    </dgm:pt>
    <dgm:pt modelId="{FBFA87ED-02C6-4A72-AFE4-7D526C7349EC}" type="sibTrans" cxnId="{F4092A51-C2B9-4872-B938-911F5EF933D6}">
      <dgm:prSet/>
      <dgm:spPr/>
      <dgm:t>
        <a:bodyPr/>
        <a:lstStyle/>
        <a:p>
          <a:endParaRPr lang="en-US"/>
        </a:p>
      </dgm:t>
    </dgm:pt>
    <dgm:pt modelId="{158236E7-BADD-405F-A782-C190B92D4B34}">
      <dgm:prSet/>
      <dgm:spPr/>
      <dgm:t>
        <a:bodyPr/>
        <a:lstStyle/>
        <a:p>
          <a:r>
            <a:rPr lang="en-US"/>
            <a:t>CQC changes creating uncertainty</a:t>
          </a:r>
        </a:p>
      </dgm:t>
    </dgm:pt>
    <dgm:pt modelId="{A9B5948C-3F5D-4109-92A6-2F8C6E6351B0}" type="parTrans" cxnId="{26BCC666-2B94-4FFA-88BC-6201ABAEDD2B}">
      <dgm:prSet/>
      <dgm:spPr/>
      <dgm:t>
        <a:bodyPr/>
        <a:lstStyle/>
        <a:p>
          <a:endParaRPr lang="en-US"/>
        </a:p>
      </dgm:t>
    </dgm:pt>
    <dgm:pt modelId="{E4806BED-364C-486A-8BC9-54DC3AF5D47B}" type="sibTrans" cxnId="{26BCC666-2B94-4FFA-88BC-6201ABAEDD2B}">
      <dgm:prSet/>
      <dgm:spPr/>
      <dgm:t>
        <a:bodyPr/>
        <a:lstStyle/>
        <a:p>
          <a:endParaRPr lang="en-US"/>
        </a:p>
      </dgm:t>
    </dgm:pt>
    <dgm:pt modelId="{21012F21-F8A2-495A-A39C-67C84A17E9A7}">
      <dgm:prSet/>
      <dgm:spPr/>
      <dgm:t>
        <a:bodyPr/>
        <a:lstStyle/>
        <a:p>
          <a:r>
            <a:rPr lang="en-US" dirty="0"/>
            <a:t>SCC Portal &amp; PAMMS challenges causing lost work</a:t>
          </a:r>
        </a:p>
      </dgm:t>
    </dgm:pt>
    <dgm:pt modelId="{AFC792E6-9909-40E0-8B08-7BEE3A9FDD8F}" type="parTrans" cxnId="{0BECBFED-2351-4315-9595-8D9FCC8DB8F2}">
      <dgm:prSet/>
      <dgm:spPr/>
      <dgm:t>
        <a:bodyPr/>
        <a:lstStyle/>
        <a:p>
          <a:endParaRPr lang="en-US"/>
        </a:p>
      </dgm:t>
    </dgm:pt>
    <dgm:pt modelId="{2141B803-E338-4C58-B0A4-456C17255D6E}" type="sibTrans" cxnId="{0BECBFED-2351-4315-9595-8D9FCC8DB8F2}">
      <dgm:prSet/>
      <dgm:spPr/>
      <dgm:t>
        <a:bodyPr/>
        <a:lstStyle/>
        <a:p>
          <a:endParaRPr lang="en-US"/>
        </a:p>
      </dgm:t>
    </dgm:pt>
    <dgm:pt modelId="{240A1D41-7A28-47C6-A27D-D3568B688D0F}" type="pres">
      <dgm:prSet presAssocID="{28668182-CEFB-4183-93C1-99CFC1B6BC91}" presName="outerComposite" presStyleCnt="0">
        <dgm:presLayoutVars>
          <dgm:chMax val="5"/>
          <dgm:dir/>
          <dgm:resizeHandles val="exact"/>
        </dgm:presLayoutVars>
      </dgm:prSet>
      <dgm:spPr/>
    </dgm:pt>
    <dgm:pt modelId="{59498884-6734-4222-9D8C-19D56F8F7C3A}" type="pres">
      <dgm:prSet presAssocID="{28668182-CEFB-4183-93C1-99CFC1B6BC91}" presName="dummyMaxCanvas" presStyleCnt="0">
        <dgm:presLayoutVars/>
      </dgm:prSet>
      <dgm:spPr/>
    </dgm:pt>
    <dgm:pt modelId="{F6D5A338-69C1-4247-8FC7-E9B766FFE573}" type="pres">
      <dgm:prSet presAssocID="{28668182-CEFB-4183-93C1-99CFC1B6BC91}" presName="FourNodes_1" presStyleLbl="node1" presStyleIdx="0" presStyleCnt="4">
        <dgm:presLayoutVars>
          <dgm:bulletEnabled val="1"/>
        </dgm:presLayoutVars>
      </dgm:prSet>
      <dgm:spPr/>
    </dgm:pt>
    <dgm:pt modelId="{D0AF3B7B-D37A-43A0-811E-861F62B7B3CA}" type="pres">
      <dgm:prSet presAssocID="{28668182-CEFB-4183-93C1-99CFC1B6BC91}" presName="FourNodes_2" presStyleLbl="node1" presStyleIdx="1" presStyleCnt="4">
        <dgm:presLayoutVars>
          <dgm:bulletEnabled val="1"/>
        </dgm:presLayoutVars>
      </dgm:prSet>
      <dgm:spPr/>
    </dgm:pt>
    <dgm:pt modelId="{5B645924-965D-4D2B-A3FD-B042C2BB0D45}" type="pres">
      <dgm:prSet presAssocID="{28668182-CEFB-4183-93C1-99CFC1B6BC91}" presName="FourNodes_3" presStyleLbl="node1" presStyleIdx="2" presStyleCnt="4">
        <dgm:presLayoutVars>
          <dgm:bulletEnabled val="1"/>
        </dgm:presLayoutVars>
      </dgm:prSet>
      <dgm:spPr/>
    </dgm:pt>
    <dgm:pt modelId="{8375898A-BA7A-4126-81EA-D7018C7B941E}" type="pres">
      <dgm:prSet presAssocID="{28668182-CEFB-4183-93C1-99CFC1B6BC91}" presName="FourNodes_4" presStyleLbl="node1" presStyleIdx="3" presStyleCnt="4">
        <dgm:presLayoutVars>
          <dgm:bulletEnabled val="1"/>
        </dgm:presLayoutVars>
      </dgm:prSet>
      <dgm:spPr/>
    </dgm:pt>
    <dgm:pt modelId="{D5577E04-B957-475A-9192-85F319385CA6}" type="pres">
      <dgm:prSet presAssocID="{28668182-CEFB-4183-93C1-99CFC1B6BC91}" presName="FourConn_1-2" presStyleLbl="fgAccFollowNode1" presStyleIdx="0" presStyleCnt="3">
        <dgm:presLayoutVars>
          <dgm:bulletEnabled val="1"/>
        </dgm:presLayoutVars>
      </dgm:prSet>
      <dgm:spPr/>
    </dgm:pt>
    <dgm:pt modelId="{C463842D-B9CB-432D-BDAA-05260A7003FA}" type="pres">
      <dgm:prSet presAssocID="{28668182-CEFB-4183-93C1-99CFC1B6BC91}" presName="FourConn_2-3" presStyleLbl="fgAccFollowNode1" presStyleIdx="1" presStyleCnt="3">
        <dgm:presLayoutVars>
          <dgm:bulletEnabled val="1"/>
        </dgm:presLayoutVars>
      </dgm:prSet>
      <dgm:spPr/>
    </dgm:pt>
    <dgm:pt modelId="{92BEECCD-76B9-4D98-873F-1806639C01A9}" type="pres">
      <dgm:prSet presAssocID="{28668182-CEFB-4183-93C1-99CFC1B6BC91}" presName="FourConn_3-4" presStyleLbl="fgAccFollowNode1" presStyleIdx="2" presStyleCnt="3">
        <dgm:presLayoutVars>
          <dgm:bulletEnabled val="1"/>
        </dgm:presLayoutVars>
      </dgm:prSet>
      <dgm:spPr/>
    </dgm:pt>
    <dgm:pt modelId="{4029AC3B-DD01-46FE-B8C5-8E9C233ECFB9}" type="pres">
      <dgm:prSet presAssocID="{28668182-CEFB-4183-93C1-99CFC1B6BC91}" presName="FourNodes_1_text" presStyleLbl="node1" presStyleIdx="3" presStyleCnt="4">
        <dgm:presLayoutVars>
          <dgm:bulletEnabled val="1"/>
        </dgm:presLayoutVars>
      </dgm:prSet>
      <dgm:spPr/>
    </dgm:pt>
    <dgm:pt modelId="{CA2CBCA2-A7F6-4C3A-9694-48E08F8870A7}" type="pres">
      <dgm:prSet presAssocID="{28668182-CEFB-4183-93C1-99CFC1B6BC91}" presName="FourNodes_2_text" presStyleLbl="node1" presStyleIdx="3" presStyleCnt="4">
        <dgm:presLayoutVars>
          <dgm:bulletEnabled val="1"/>
        </dgm:presLayoutVars>
      </dgm:prSet>
      <dgm:spPr/>
    </dgm:pt>
    <dgm:pt modelId="{EBF832D2-B775-4404-80D4-DC5C0DC074F3}" type="pres">
      <dgm:prSet presAssocID="{28668182-CEFB-4183-93C1-99CFC1B6BC91}" presName="FourNodes_3_text" presStyleLbl="node1" presStyleIdx="3" presStyleCnt="4">
        <dgm:presLayoutVars>
          <dgm:bulletEnabled val="1"/>
        </dgm:presLayoutVars>
      </dgm:prSet>
      <dgm:spPr/>
    </dgm:pt>
    <dgm:pt modelId="{F778543F-3E1B-4DC9-9CDB-7092C2CBAA7C}" type="pres">
      <dgm:prSet presAssocID="{28668182-CEFB-4183-93C1-99CFC1B6BC91}" presName="FourNodes_4_text" presStyleLbl="node1" presStyleIdx="3" presStyleCnt="4">
        <dgm:presLayoutVars>
          <dgm:bulletEnabled val="1"/>
        </dgm:presLayoutVars>
      </dgm:prSet>
      <dgm:spPr/>
    </dgm:pt>
  </dgm:ptLst>
  <dgm:cxnLst>
    <dgm:cxn modelId="{A7373D10-B0B3-475A-98D4-068623FD4A27}" type="presOf" srcId="{E4806BED-364C-486A-8BC9-54DC3AF5D47B}" destId="{92BEECCD-76B9-4D98-873F-1806639C01A9}" srcOrd="0" destOrd="0" presId="urn:microsoft.com/office/officeart/2005/8/layout/vProcess5"/>
    <dgm:cxn modelId="{28177E19-A9E5-402E-A3A3-74FDF116386A}" type="presOf" srcId="{21012F21-F8A2-495A-A39C-67C84A17E9A7}" destId="{F778543F-3E1B-4DC9-9CDB-7092C2CBAA7C}" srcOrd="1" destOrd="0" presId="urn:microsoft.com/office/officeart/2005/8/layout/vProcess5"/>
    <dgm:cxn modelId="{420CF929-16CC-461B-8541-AEC1257CC09D}" type="presOf" srcId="{6BC2F763-56BA-4B09-B1A7-468E0B73EC5F}" destId="{CA2CBCA2-A7F6-4C3A-9694-48E08F8870A7}" srcOrd="1" destOrd="0" presId="urn:microsoft.com/office/officeart/2005/8/layout/vProcess5"/>
    <dgm:cxn modelId="{8230145D-4D6B-4318-91B6-C01957EF1561}" type="presOf" srcId="{158236E7-BADD-405F-A782-C190B92D4B34}" destId="{EBF832D2-B775-4404-80D4-DC5C0DC074F3}" srcOrd="1" destOrd="0" presId="urn:microsoft.com/office/officeart/2005/8/layout/vProcess5"/>
    <dgm:cxn modelId="{D2ED985F-D97C-4D05-A8A5-25F585FE41B4}" type="presOf" srcId="{6BC2F763-56BA-4B09-B1A7-468E0B73EC5F}" destId="{D0AF3B7B-D37A-43A0-811E-861F62B7B3CA}" srcOrd="0" destOrd="0" presId="urn:microsoft.com/office/officeart/2005/8/layout/vProcess5"/>
    <dgm:cxn modelId="{26BCC666-2B94-4FFA-88BC-6201ABAEDD2B}" srcId="{28668182-CEFB-4183-93C1-99CFC1B6BC91}" destId="{158236E7-BADD-405F-A782-C190B92D4B34}" srcOrd="2" destOrd="0" parTransId="{A9B5948C-3F5D-4109-92A6-2F8C6E6351B0}" sibTransId="{E4806BED-364C-486A-8BC9-54DC3AF5D47B}"/>
    <dgm:cxn modelId="{F4092A51-C2B9-4872-B938-911F5EF933D6}" srcId="{28668182-CEFB-4183-93C1-99CFC1B6BC91}" destId="{6BC2F763-56BA-4B09-B1A7-468E0B73EC5F}" srcOrd="1" destOrd="0" parTransId="{1E7D3FEC-ECB9-433E-B07C-B88ED8307A17}" sibTransId="{FBFA87ED-02C6-4A72-AFE4-7D526C7349EC}"/>
    <dgm:cxn modelId="{1BCBF295-C94E-40D8-A7A5-68847D9BA042}" type="presOf" srcId="{28668182-CEFB-4183-93C1-99CFC1B6BC91}" destId="{240A1D41-7A28-47C6-A27D-D3568B688D0F}" srcOrd="0" destOrd="0" presId="urn:microsoft.com/office/officeart/2005/8/layout/vProcess5"/>
    <dgm:cxn modelId="{DEDF3DA8-474A-40E3-8D95-4E7BB1B07E0F}" type="presOf" srcId="{158236E7-BADD-405F-A782-C190B92D4B34}" destId="{5B645924-965D-4D2B-A3FD-B042C2BB0D45}" srcOrd="0" destOrd="0" presId="urn:microsoft.com/office/officeart/2005/8/layout/vProcess5"/>
    <dgm:cxn modelId="{F53A9FBC-ED80-4291-B1B0-77DC2167F2D8}" type="presOf" srcId="{167D7581-9D23-4F61-B485-F25B09426B2A}" destId="{4029AC3B-DD01-46FE-B8C5-8E9C233ECFB9}" srcOrd="1" destOrd="0" presId="urn:microsoft.com/office/officeart/2005/8/layout/vProcess5"/>
    <dgm:cxn modelId="{C67F11CB-0ADA-467E-8FC4-C56D3C421B8A}" type="presOf" srcId="{21012F21-F8A2-495A-A39C-67C84A17E9A7}" destId="{8375898A-BA7A-4126-81EA-D7018C7B941E}" srcOrd="0" destOrd="0" presId="urn:microsoft.com/office/officeart/2005/8/layout/vProcess5"/>
    <dgm:cxn modelId="{C03734CB-F675-4715-9D56-C06D82CC4940}" type="presOf" srcId="{0641CF49-DA33-4A87-933B-B5302F06C311}" destId="{D5577E04-B957-475A-9192-85F319385CA6}" srcOrd="0" destOrd="0" presId="urn:microsoft.com/office/officeart/2005/8/layout/vProcess5"/>
    <dgm:cxn modelId="{32F724D8-70D8-4C53-AC80-290E7E8B4003}" srcId="{28668182-CEFB-4183-93C1-99CFC1B6BC91}" destId="{167D7581-9D23-4F61-B485-F25B09426B2A}" srcOrd="0" destOrd="0" parTransId="{1B5B0EC4-E5AC-4ECF-ACF8-DEBA15848EC7}" sibTransId="{0641CF49-DA33-4A87-933B-B5302F06C311}"/>
    <dgm:cxn modelId="{5EB1E6E2-75BC-49B4-B95B-BE35E0A7B59A}" type="presOf" srcId="{167D7581-9D23-4F61-B485-F25B09426B2A}" destId="{F6D5A338-69C1-4247-8FC7-E9B766FFE573}" srcOrd="0" destOrd="0" presId="urn:microsoft.com/office/officeart/2005/8/layout/vProcess5"/>
    <dgm:cxn modelId="{0BECBFED-2351-4315-9595-8D9FCC8DB8F2}" srcId="{28668182-CEFB-4183-93C1-99CFC1B6BC91}" destId="{21012F21-F8A2-495A-A39C-67C84A17E9A7}" srcOrd="3" destOrd="0" parTransId="{AFC792E6-9909-40E0-8B08-7BEE3A9FDD8F}" sibTransId="{2141B803-E338-4C58-B0A4-456C17255D6E}"/>
    <dgm:cxn modelId="{F253ABF5-6A32-4C3B-AB9E-C2245FE5FF20}" type="presOf" srcId="{FBFA87ED-02C6-4A72-AFE4-7D526C7349EC}" destId="{C463842D-B9CB-432D-BDAA-05260A7003FA}" srcOrd="0" destOrd="0" presId="urn:microsoft.com/office/officeart/2005/8/layout/vProcess5"/>
    <dgm:cxn modelId="{8E16696A-0799-4FEA-8824-8A31A1D3CC5D}" type="presParOf" srcId="{240A1D41-7A28-47C6-A27D-D3568B688D0F}" destId="{59498884-6734-4222-9D8C-19D56F8F7C3A}" srcOrd="0" destOrd="0" presId="urn:microsoft.com/office/officeart/2005/8/layout/vProcess5"/>
    <dgm:cxn modelId="{A9C8E007-73AD-418E-8D52-00A3F305DE42}" type="presParOf" srcId="{240A1D41-7A28-47C6-A27D-D3568B688D0F}" destId="{F6D5A338-69C1-4247-8FC7-E9B766FFE573}" srcOrd="1" destOrd="0" presId="urn:microsoft.com/office/officeart/2005/8/layout/vProcess5"/>
    <dgm:cxn modelId="{218F2296-C26A-4756-9958-FF3E53AA4497}" type="presParOf" srcId="{240A1D41-7A28-47C6-A27D-D3568B688D0F}" destId="{D0AF3B7B-D37A-43A0-811E-861F62B7B3CA}" srcOrd="2" destOrd="0" presId="urn:microsoft.com/office/officeart/2005/8/layout/vProcess5"/>
    <dgm:cxn modelId="{D047E238-F66D-4671-BB83-951FAC60AA4C}" type="presParOf" srcId="{240A1D41-7A28-47C6-A27D-D3568B688D0F}" destId="{5B645924-965D-4D2B-A3FD-B042C2BB0D45}" srcOrd="3" destOrd="0" presId="urn:microsoft.com/office/officeart/2005/8/layout/vProcess5"/>
    <dgm:cxn modelId="{28E206BD-9885-47E0-A8FF-866031501E1B}" type="presParOf" srcId="{240A1D41-7A28-47C6-A27D-D3568B688D0F}" destId="{8375898A-BA7A-4126-81EA-D7018C7B941E}" srcOrd="4" destOrd="0" presId="urn:microsoft.com/office/officeart/2005/8/layout/vProcess5"/>
    <dgm:cxn modelId="{B49470A6-91CC-49FD-B548-C3ECDBC22932}" type="presParOf" srcId="{240A1D41-7A28-47C6-A27D-D3568B688D0F}" destId="{D5577E04-B957-475A-9192-85F319385CA6}" srcOrd="5" destOrd="0" presId="urn:microsoft.com/office/officeart/2005/8/layout/vProcess5"/>
    <dgm:cxn modelId="{D1F1F060-9D4B-47CF-A4C2-501E5B65920B}" type="presParOf" srcId="{240A1D41-7A28-47C6-A27D-D3568B688D0F}" destId="{C463842D-B9CB-432D-BDAA-05260A7003FA}" srcOrd="6" destOrd="0" presId="urn:microsoft.com/office/officeart/2005/8/layout/vProcess5"/>
    <dgm:cxn modelId="{89A74BAA-2EC0-4D9A-9EEE-A7A538F046EE}" type="presParOf" srcId="{240A1D41-7A28-47C6-A27D-D3568B688D0F}" destId="{92BEECCD-76B9-4D98-873F-1806639C01A9}" srcOrd="7" destOrd="0" presId="urn:microsoft.com/office/officeart/2005/8/layout/vProcess5"/>
    <dgm:cxn modelId="{25C59BFC-D6BD-4101-89B4-82518C54EC36}" type="presParOf" srcId="{240A1D41-7A28-47C6-A27D-D3568B688D0F}" destId="{4029AC3B-DD01-46FE-B8C5-8E9C233ECFB9}" srcOrd="8" destOrd="0" presId="urn:microsoft.com/office/officeart/2005/8/layout/vProcess5"/>
    <dgm:cxn modelId="{A5964AAA-A31A-4B88-B9B7-00CEE1785B87}" type="presParOf" srcId="{240A1D41-7A28-47C6-A27D-D3568B688D0F}" destId="{CA2CBCA2-A7F6-4C3A-9694-48E08F8870A7}" srcOrd="9" destOrd="0" presId="urn:microsoft.com/office/officeart/2005/8/layout/vProcess5"/>
    <dgm:cxn modelId="{C136B450-30C2-446A-AF8D-4BF67CBA4FE4}" type="presParOf" srcId="{240A1D41-7A28-47C6-A27D-D3568B688D0F}" destId="{EBF832D2-B775-4404-80D4-DC5C0DC074F3}" srcOrd="10" destOrd="0" presId="urn:microsoft.com/office/officeart/2005/8/layout/vProcess5"/>
    <dgm:cxn modelId="{805A188F-2B51-4F3F-AAFF-81997F8A5DA8}" type="presParOf" srcId="{240A1D41-7A28-47C6-A27D-D3568B688D0F}" destId="{F778543F-3E1B-4DC9-9CDB-7092C2CBAA7C}" srcOrd="11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BD4A1D39-7820-4ABE-9F3D-9FF8FD44AAAE}" type="doc">
      <dgm:prSet loTypeId="urn:microsoft.com/office/officeart/2018/5/layout/IconLeafLabelList" loCatId="icon" qsTypeId="urn:microsoft.com/office/officeart/2005/8/quickstyle/simple1" qsCatId="simple" csTypeId="urn:microsoft.com/office/officeart/2018/5/colors/Iconchunking_neutralicon_colorful1" csCatId="colorful" phldr="1"/>
      <dgm:spPr/>
      <dgm:t>
        <a:bodyPr/>
        <a:lstStyle/>
        <a:p>
          <a:endParaRPr lang="en-US"/>
        </a:p>
      </dgm:t>
    </dgm:pt>
    <dgm:pt modelId="{81393131-9704-452D-AC7C-9D0F5F90D571}">
      <dgm:prSet/>
      <dgm:spPr/>
      <dgm:t>
        <a:bodyPr/>
        <a:lstStyle/>
        <a:p>
          <a:pPr>
            <a:defRPr cap="all"/>
          </a:pPr>
          <a:r>
            <a:rPr lang="en-US"/>
            <a:t>Different levels of owner understanding across providers</a:t>
          </a:r>
        </a:p>
      </dgm:t>
    </dgm:pt>
    <dgm:pt modelId="{AA94E314-FE49-486C-97A0-7E58220F20FC}" type="parTrans" cxnId="{FF6A50DD-294F-40CA-8F07-CC0B59E578EA}">
      <dgm:prSet/>
      <dgm:spPr/>
      <dgm:t>
        <a:bodyPr/>
        <a:lstStyle/>
        <a:p>
          <a:endParaRPr lang="en-US"/>
        </a:p>
      </dgm:t>
    </dgm:pt>
    <dgm:pt modelId="{932995AF-598D-49F1-B6DE-AD6D67964C6B}" type="sibTrans" cxnId="{FF6A50DD-294F-40CA-8F07-CC0B59E578EA}">
      <dgm:prSet/>
      <dgm:spPr/>
      <dgm:t>
        <a:bodyPr/>
        <a:lstStyle/>
        <a:p>
          <a:endParaRPr lang="en-US"/>
        </a:p>
      </dgm:t>
    </dgm:pt>
    <dgm:pt modelId="{1F606A5D-712A-4C6E-B547-65FE2E7A66A9}">
      <dgm:prSet/>
      <dgm:spPr/>
      <dgm:t>
        <a:bodyPr/>
        <a:lstStyle/>
        <a:p>
          <a:pPr>
            <a:defRPr cap="all"/>
          </a:pPr>
          <a:r>
            <a:rPr lang="en-US"/>
            <a:t>Coaching groups helpful for shared learning and connection</a:t>
          </a:r>
        </a:p>
      </dgm:t>
    </dgm:pt>
    <dgm:pt modelId="{3AB95C47-8CD6-4C22-9A92-BBF740F8B09A}" type="parTrans" cxnId="{A71C002A-28BD-4202-A3E6-F2A55EF84FB5}">
      <dgm:prSet/>
      <dgm:spPr/>
      <dgm:t>
        <a:bodyPr/>
        <a:lstStyle/>
        <a:p>
          <a:endParaRPr lang="en-US"/>
        </a:p>
      </dgm:t>
    </dgm:pt>
    <dgm:pt modelId="{8CBF82AE-370A-4C5B-A7F1-DC46251ABE8F}" type="sibTrans" cxnId="{A71C002A-28BD-4202-A3E6-F2A55EF84FB5}">
      <dgm:prSet/>
      <dgm:spPr/>
      <dgm:t>
        <a:bodyPr/>
        <a:lstStyle/>
        <a:p>
          <a:endParaRPr lang="en-US"/>
        </a:p>
      </dgm:t>
    </dgm:pt>
    <dgm:pt modelId="{70B4716C-5B8B-4188-987F-CB422D4C7EAA}" type="pres">
      <dgm:prSet presAssocID="{BD4A1D39-7820-4ABE-9F3D-9FF8FD44AAAE}" presName="root" presStyleCnt="0">
        <dgm:presLayoutVars>
          <dgm:dir/>
          <dgm:resizeHandles val="exact"/>
        </dgm:presLayoutVars>
      </dgm:prSet>
      <dgm:spPr/>
    </dgm:pt>
    <dgm:pt modelId="{E4883D46-91BB-48FE-943F-25FC0BA25720}" type="pres">
      <dgm:prSet presAssocID="{81393131-9704-452D-AC7C-9D0F5F90D571}" presName="compNode" presStyleCnt="0"/>
      <dgm:spPr/>
    </dgm:pt>
    <dgm:pt modelId="{3C2E7F63-9E2C-4671-9C1C-E1AA0C59495E}" type="pres">
      <dgm:prSet presAssocID="{81393131-9704-452D-AC7C-9D0F5F90D571}" presName="iconBgRect" presStyleLbl="bgShp" presStyleIdx="0" presStyleCnt="2"/>
      <dgm:spPr>
        <a:prstGeom prst="round2DiagRect">
          <a:avLst>
            <a:gd name="adj1" fmla="val 29727"/>
            <a:gd name="adj2" fmla="val 0"/>
          </a:avLst>
        </a:prstGeom>
      </dgm:spPr>
    </dgm:pt>
    <dgm:pt modelId="{B81DBDA6-0CCA-4E33-A562-75669D85E049}" type="pres">
      <dgm:prSet presAssocID="{81393131-9704-452D-AC7C-9D0F5F90D571}" presName="iconRect" presStyleLbl="node1" presStyleIdx="0" presStyleCnt="2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User"/>
        </a:ext>
      </dgm:extLst>
    </dgm:pt>
    <dgm:pt modelId="{9FD7C9B0-D060-41A6-AC57-7D321D285557}" type="pres">
      <dgm:prSet presAssocID="{81393131-9704-452D-AC7C-9D0F5F90D571}" presName="spaceRect" presStyleCnt="0"/>
      <dgm:spPr/>
    </dgm:pt>
    <dgm:pt modelId="{F92A49E5-8944-4D12-8DCE-9741E8F89F6D}" type="pres">
      <dgm:prSet presAssocID="{81393131-9704-452D-AC7C-9D0F5F90D571}" presName="textRect" presStyleLbl="revTx" presStyleIdx="0" presStyleCnt="2">
        <dgm:presLayoutVars>
          <dgm:chMax val="1"/>
          <dgm:chPref val="1"/>
        </dgm:presLayoutVars>
      </dgm:prSet>
      <dgm:spPr/>
    </dgm:pt>
    <dgm:pt modelId="{1B15488C-0120-4B37-8BA1-1BC8CB5CACBA}" type="pres">
      <dgm:prSet presAssocID="{932995AF-598D-49F1-B6DE-AD6D67964C6B}" presName="sibTrans" presStyleCnt="0"/>
      <dgm:spPr/>
    </dgm:pt>
    <dgm:pt modelId="{CAC65EF9-EDB1-4C99-906A-D1074E6089EC}" type="pres">
      <dgm:prSet presAssocID="{1F606A5D-712A-4C6E-B547-65FE2E7A66A9}" presName="compNode" presStyleCnt="0"/>
      <dgm:spPr/>
    </dgm:pt>
    <dgm:pt modelId="{13FD27BE-29BB-4C26-9194-FFFDA5C71888}" type="pres">
      <dgm:prSet presAssocID="{1F606A5D-712A-4C6E-B547-65FE2E7A66A9}" presName="iconBgRect" presStyleLbl="bgShp" presStyleIdx="1" presStyleCnt="2"/>
      <dgm:spPr>
        <a:prstGeom prst="round2DiagRect">
          <a:avLst>
            <a:gd name="adj1" fmla="val 29727"/>
            <a:gd name="adj2" fmla="val 0"/>
          </a:avLst>
        </a:prstGeom>
      </dgm:spPr>
    </dgm:pt>
    <dgm:pt modelId="{BFFC4160-7917-4D6E-BA12-17C95194C03E}" type="pres">
      <dgm:prSet presAssocID="{1F606A5D-712A-4C6E-B547-65FE2E7A66A9}" presName="iconRect" presStyleLbl="node1" presStyleIdx="1" presStyleCnt="2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Users"/>
        </a:ext>
      </dgm:extLst>
    </dgm:pt>
    <dgm:pt modelId="{83CE18BB-0EF4-469A-8344-E2FBF2651703}" type="pres">
      <dgm:prSet presAssocID="{1F606A5D-712A-4C6E-B547-65FE2E7A66A9}" presName="spaceRect" presStyleCnt="0"/>
      <dgm:spPr/>
    </dgm:pt>
    <dgm:pt modelId="{084FABA1-4206-4FFC-B1E6-EEE6CD0A8708}" type="pres">
      <dgm:prSet presAssocID="{1F606A5D-712A-4C6E-B547-65FE2E7A66A9}" presName="textRect" presStyleLbl="revTx" presStyleIdx="1" presStyleCnt="2">
        <dgm:presLayoutVars>
          <dgm:chMax val="1"/>
          <dgm:chPref val="1"/>
        </dgm:presLayoutVars>
      </dgm:prSet>
      <dgm:spPr/>
    </dgm:pt>
  </dgm:ptLst>
  <dgm:cxnLst>
    <dgm:cxn modelId="{A71C002A-28BD-4202-A3E6-F2A55EF84FB5}" srcId="{BD4A1D39-7820-4ABE-9F3D-9FF8FD44AAAE}" destId="{1F606A5D-712A-4C6E-B547-65FE2E7A66A9}" srcOrd="1" destOrd="0" parTransId="{3AB95C47-8CD6-4C22-9A92-BBF740F8B09A}" sibTransId="{8CBF82AE-370A-4C5B-A7F1-DC46251ABE8F}"/>
    <dgm:cxn modelId="{060A573B-00DD-4493-A838-559CEE497BDB}" type="presOf" srcId="{81393131-9704-452D-AC7C-9D0F5F90D571}" destId="{F92A49E5-8944-4D12-8DCE-9741E8F89F6D}" srcOrd="0" destOrd="0" presId="urn:microsoft.com/office/officeart/2018/5/layout/IconLeafLabelList"/>
    <dgm:cxn modelId="{0DDBA072-C911-4862-BD35-FD10330D72C6}" type="presOf" srcId="{1F606A5D-712A-4C6E-B547-65FE2E7A66A9}" destId="{084FABA1-4206-4FFC-B1E6-EEE6CD0A8708}" srcOrd="0" destOrd="0" presId="urn:microsoft.com/office/officeart/2018/5/layout/IconLeafLabelList"/>
    <dgm:cxn modelId="{4253139B-0BAB-4FB1-8976-412E861FBBDC}" type="presOf" srcId="{BD4A1D39-7820-4ABE-9F3D-9FF8FD44AAAE}" destId="{70B4716C-5B8B-4188-987F-CB422D4C7EAA}" srcOrd="0" destOrd="0" presId="urn:microsoft.com/office/officeart/2018/5/layout/IconLeafLabelList"/>
    <dgm:cxn modelId="{FF6A50DD-294F-40CA-8F07-CC0B59E578EA}" srcId="{BD4A1D39-7820-4ABE-9F3D-9FF8FD44AAAE}" destId="{81393131-9704-452D-AC7C-9D0F5F90D571}" srcOrd="0" destOrd="0" parTransId="{AA94E314-FE49-486C-97A0-7E58220F20FC}" sibTransId="{932995AF-598D-49F1-B6DE-AD6D67964C6B}"/>
    <dgm:cxn modelId="{15747421-35B0-4A38-98BD-BC17EC96385E}" type="presParOf" srcId="{70B4716C-5B8B-4188-987F-CB422D4C7EAA}" destId="{E4883D46-91BB-48FE-943F-25FC0BA25720}" srcOrd="0" destOrd="0" presId="urn:microsoft.com/office/officeart/2018/5/layout/IconLeafLabelList"/>
    <dgm:cxn modelId="{02E882CE-F01A-4D90-B4A6-5793917CA931}" type="presParOf" srcId="{E4883D46-91BB-48FE-943F-25FC0BA25720}" destId="{3C2E7F63-9E2C-4671-9C1C-E1AA0C59495E}" srcOrd="0" destOrd="0" presId="urn:microsoft.com/office/officeart/2018/5/layout/IconLeafLabelList"/>
    <dgm:cxn modelId="{E7176077-4E92-4391-8FBA-5246B6092EDF}" type="presParOf" srcId="{E4883D46-91BB-48FE-943F-25FC0BA25720}" destId="{B81DBDA6-0CCA-4E33-A562-75669D85E049}" srcOrd="1" destOrd="0" presId="urn:microsoft.com/office/officeart/2018/5/layout/IconLeafLabelList"/>
    <dgm:cxn modelId="{93D34046-1B51-4D01-80C7-6CFB5ED200E8}" type="presParOf" srcId="{E4883D46-91BB-48FE-943F-25FC0BA25720}" destId="{9FD7C9B0-D060-41A6-AC57-7D321D285557}" srcOrd="2" destOrd="0" presId="urn:microsoft.com/office/officeart/2018/5/layout/IconLeafLabelList"/>
    <dgm:cxn modelId="{4DF1AC2F-0E19-4494-BED7-88796368D692}" type="presParOf" srcId="{E4883D46-91BB-48FE-943F-25FC0BA25720}" destId="{F92A49E5-8944-4D12-8DCE-9741E8F89F6D}" srcOrd="3" destOrd="0" presId="urn:microsoft.com/office/officeart/2018/5/layout/IconLeafLabelList"/>
    <dgm:cxn modelId="{8223EC7C-9420-4C89-A1E4-EE3A676B34F2}" type="presParOf" srcId="{70B4716C-5B8B-4188-987F-CB422D4C7EAA}" destId="{1B15488C-0120-4B37-8BA1-1BC8CB5CACBA}" srcOrd="1" destOrd="0" presId="urn:microsoft.com/office/officeart/2018/5/layout/IconLeafLabelList"/>
    <dgm:cxn modelId="{E18F759C-2645-49D4-96F4-CDFA937DB994}" type="presParOf" srcId="{70B4716C-5B8B-4188-987F-CB422D4C7EAA}" destId="{CAC65EF9-EDB1-4C99-906A-D1074E6089EC}" srcOrd="2" destOrd="0" presId="urn:microsoft.com/office/officeart/2018/5/layout/IconLeafLabelList"/>
    <dgm:cxn modelId="{6BC55D33-F4C1-409E-983E-D2C2CC172D9E}" type="presParOf" srcId="{CAC65EF9-EDB1-4C99-906A-D1074E6089EC}" destId="{13FD27BE-29BB-4C26-9194-FFFDA5C71888}" srcOrd="0" destOrd="0" presId="urn:microsoft.com/office/officeart/2018/5/layout/IconLeafLabelList"/>
    <dgm:cxn modelId="{9D7858D5-E641-4BBF-92FA-3003DB88F424}" type="presParOf" srcId="{CAC65EF9-EDB1-4C99-906A-D1074E6089EC}" destId="{BFFC4160-7917-4D6E-BA12-17C95194C03E}" srcOrd="1" destOrd="0" presId="urn:microsoft.com/office/officeart/2018/5/layout/IconLeafLabelList"/>
    <dgm:cxn modelId="{F13F44AB-759B-407E-9D42-5225646CDE80}" type="presParOf" srcId="{CAC65EF9-EDB1-4C99-906A-D1074E6089EC}" destId="{83CE18BB-0EF4-469A-8344-E2FBF2651703}" srcOrd="2" destOrd="0" presId="urn:microsoft.com/office/officeart/2018/5/layout/IconLeafLabelList"/>
    <dgm:cxn modelId="{0598BA30-3A21-4767-B148-B50C7BF5CE61}" type="presParOf" srcId="{CAC65EF9-EDB1-4C99-906A-D1074E6089EC}" destId="{084FABA1-4206-4FFC-B1E6-EEE6CD0A8708}" srcOrd="3" destOrd="0" presId="urn:microsoft.com/office/officeart/2018/5/layout/IconLeafLabel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651A392E-B2C6-4DA0-9305-CAB18B11477C}" type="doc">
      <dgm:prSet loTypeId="urn:microsoft.com/office/officeart/2005/8/layout/vProcess5" loCatId="process" qsTypeId="urn:microsoft.com/office/officeart/2005/8/quickstyle/simple1" qsCatId="simple" csTypeId="urn:microsoft.com/office/officeart/2005/8/colors/colorful1" csCatId="colorful"/>
      <dgm:spPr/>
      <dgm:t>
        <a:bodyPr/>
        <a:lstStyle/>
        <a:p>
          <a:endParaRPr lang="en-US"/>
        </a:p>
      </dgm:t>
    </dgm:pt>
    <dgm:pt modelId="{659DC6A3-5F51-43F6-86C1-CF7A764671D6}">
      <dgm:prSet/>
      <dgm:spPr/>
      <dgm:t>
        <a:bodyPr/>
        <a:lstStyle/>
        <a:p>
          <a:r>
            <a:rPr lang="en-US"/>
            <a:t>Inconsistent training application</a:t>
          </a:r>
        </a:p>
      </dgm:t>
    </dgm:pt>
    <dgm:pt modelId="{1E3A9F6A-22B8-4861-978E-73A36DC4357A}" type="parTrans" cxnId="{0D01CE64-0D93-4663-BDBB-5F06447F512F}">
      <dgm:prSet/>
      <dgm:spPr/>
      <dgm:t>
        <a:bodyPr/>
        <a:lstStyle/>
        <a:p>
          <a:endParaRPr lang="en-US"/>
        </a:p>
      </dgm:t>
    </dgm:pt>
    <dgm:pt modelId="{F5148987-D749-4BA0-B909-04F351EFCB7D}" type="sibTrans" cxnId="{0D01CE64-0D93-4663-BDBB-5F06447F512F}">
      <dgm:prSet/>
      <dgm:spPr/>
      <dgm:t>
        <a:bodyPr/>
        <a:lstStyle/>
        <a:p>
          <a:endParaRPr lang="en-US"/>
        </a:p>
      </dgm:t>
    </dgm:pt>
    <dgm:pt modelId="{3E8ED15D-3BD0-4524-9422-97F614CA38F3}">
      <dgm:prSet/>
      <dgm:spPr/>
      <dgm:t>
        <a:bodyPr/>
        <a:lstStyle/>
        <a:p>
          <a:r>
            <a:rPr lang="en-US"/>
            <a:t>Need to reconnect office &amp; frontline teams</a:t>
          </a:r>
        </a:p>
      </dgm:t>
    </dgm:pt>
    <dgm:pt modelId="{C437FFEA-DAFD-4F7C-86E2-E300D57EC6B7}" type="parTrans" cxnId="{A9055C38-6952-44B3-BC80-766B89B1D747}">
      <dgm:prSet/>
      <dgm:spPr/>
      <dgm:t>
        <a:bodyPr/>
        <a:lstStyle/>
        <a:p>
          <a:endParaRPr lang="en-US"/>
        </a:p>
      </dgm:t>
    </dgm:pt>
    <dgm:pt modelId="{8D3A5073-4074-4176-B98A-CCAEBB7D72B7}" type="sibTrans" cxnId="{A9055C38-6952-44B3-BC80-766B89B1D747}">
      <dgm:prSet/>
      <dgm:spPr/>
      <dgm:t>
        <a:bodyPr/>
        <a:lstStyle/>
        <a:p>
          <a:endParaRPr lang="en-US"/>
        </a:p>
      </dgm:t>
    </dgm:pt>
    <dgm:pt modelId="{B3D6BDDC-41DB-4E89-B69C-3A3A33A3DBA0}">
      <dgm:prSet/>
      <dgm:spPr/>
      <dgm:t>
        <a:bodyPr/>
        <a:lstStyle/>
        <a:p>
          <a:r>
            <a:rPr lang="en-US"/>
            <a:t>Bringing dispersed teams together</a:t>
          </a:r>
        </a:p>
      </dgm:t>
    </dgm:pt>
    <dgm:pt modelId="{003A0279-2201-4670-871C-2B31D6DB81FE}" type="parTrans" cxnId="{13172ACA-C208-4386-950F-EB5A29C7817D}">
      <dgm:prSet/>
      <dgm:spPr/>
      <dgm:t>
        <a:bodyPr/>
        <a:lstStyle/>
        <a:p>
          <a:endParaRPr lang="en-US"/>
        </a:p>
      </dgm:t>
    </dgm:pt>
    <dgm:pt modelId="{1F77B414-4320-47B0-A443-09BFCAD6F506}" type="sibTrans" cxnId="{13172ACA-C208-4386-950F-EB5A29C7817D}">
      <dgm:prSet/>
      <dgm:spPr/>
      <dgm:t>
        <a:bodyPr/>
        <a:lstStyle/>
        <a:p>
          <a:endParaRPr lang="en-US"/>
        </a:p>
      </dgm:t>
    </dgm:pt>
    <dgm:pt modelId="{8499B8B9-6338-4E16-97B0-12366562D85E}">
      <dgm:prSet/>
      <dgm:spPr/>
      <dgm:t>
        <a:bodyPr/>
        <a:lstStyle/>
        <a:p>
          <a:r>
            <a:rPr lang="en-US"/>
            <a:t>Low team meeting attendance &amp; format issues</a:t>
          </a:r>
        </a:p>
      </dgm:t>
    </dgm:pt>
    <dgm:pt modelId="{72FDF823-1ABA-440F-BA25-162CD2114053}" type="parTrans" cxnId="{C2E51429-D358-45E1-BCAA-6DB120EDB7D6}">
      <dgm:prSet/>
      <dgm:spPr/>
      <dgm:t>
        <a:bodyPr/>
        <a:lstStyle/>
        <a:p>
          <a:endParaRPr lang="en-US"/>
        </a:p>
      </dgm:t>
    </dgm:pt>
    <dgm:pt modelId="{AD2E8421-7FF2-4029-8469-B0A818CA9DEC}" type="sibTrans" cxnId="{C2E51429-D358-45E1-BCAA-6DB120EDB7D6}">
      <dgm:prSet/>
      <dgm:spPr/>
      <dgm:t>
        <a:bodyPr/>
        <a:lstStyle/>
        <a:p>
          <a:endParaRPr lang="en-US"/>
        </a:p>
      </dgm:t>
    </dgm:pt>
    <dgm:pt modelId="{32727A68-72EF-47ED-92D4-7723A1F761EE}" type="pres">
      <dgm:prSet presAssocID="{651A392E-B2C6-4DA0-9305-CAB18B11477C}" presName="outerComposite" presStyleCnt="0">
        <dgm:presLayoutVars>
          <dgm:chMax val="5"/>
          <dgm:dir/>
          <dgm:resizeHandles val="exact"/>
        </dgm:presLayoutVars>
      </dgm:prSet>
      <dgm:spPr/>
    </dgm:pt>
    <dgm:pt modelId="{CE244515-1A19-4CD5-842F-36C21E6196C3}" type="pres">
      <dgm:prSet presAssocID="{651A392E-B2C6-4DA0-9305-CAB18B11477C}" presName="dummyMaxCanvas" presStyleCnt="0">
        <dgm:presLayoutVars/>
      </dgm:prSet>
      <dgm:spPr/>
    </dgm:pt>
    <dgm:pt modelId="{3F611501-F104-4EC5-80BD-0C168FD30CCD}" type="pres">
      <dgm:prSet presAssocID="{651A392E-B2C6-4DA0-9305-CAB18B11477C}" presName="FourNodes_1" presStyleLbl="node1" presStyleIdx="0" presStyleCnt="4">
        <dgm:presLayoutVars>
          <dgm:bulletEnabled val="1"/>
        </dgm:presLayoutVars>
      </dgm:prSet>
      <dgm:spPr/>
    </dgm:pt>
    <dgm:pt modelId="{A2924EA1-6392-44B4-B537-12120A5351C7}" type="pres">
      <dgm:prSet presAssocID="{651A392E-B2C6-4DA0-9305-CAB18B11477C}" presName="FourNodes_2" presStyleLbl="node1" presStyleIdx="1" presStyleCnt="4">
        <dgm:presLayoutVars>
          <dgm:bulletEnabled val="1"/>
        </dgm:presLayoutVars>
      </dgm:prSet>
      <dgm:spPr/>
    </dgm:pt>
    <dgm:pt modelId="{E97E7E34-CE2A-456B-B53F-6BF4D36DD479}" type="pres">
      <dgm:prSet presAssocID="{651A392E-B2C6-4DA0-9305-CAB18B11477C}" presName="FourNodes_3" presStyleLbl="node1" presStyleIdx="2" presStyleCnt="4">
        <dgm:presLayoutVars>
          <dgm:bulletEnabled val="1"/>
        </dgm:presLayoutVars>
      </dgm:prSet>
      <dgm:spPr/>
    </dgm:pt>
    <dgm:pt modelId="{0CBF930B-9B74-4FF3-B0A3-51635DDBE268}" type="pres">
      <dgm:prSet presAssocID="{651A392E-B2C6-4DA0-9305-CAB18B11477C}" presName="FourNodes_4" presStyleLbl="node1" presStyleIdx="3" presStyleCnt="4">
        <dgm:presLayoutVars>
          <dgm:bulletEnabled val="1"/>
        </dgm:presLayoutVars>
      </dgm:prSet>
      <dgm:spPr/>
    </dgm:pt>
    <dgm:pt modelId="{7F54CEF3-6434-4636-B16C-143F73888CF2}" type="pres">
      <dgm:prSet presAssocID="{651A392E-B2C6-4DA0-9305-CAB18B11477C}" presName="FourConn_1-2" presStyleLbl="fgAccFollowNode1" presStyleIdx="0" presStyleCnt="3">
        <dgm:presLayoutVars>
          <dgm:bulletEnabled val="1"/>
        </dgm:presLayoutVars>
      </dgm:prSet>
      <dgm:spPr/>
    </dgm:pt>
    <dgm:pt modelId="{ECDB9D76-3B74-48C3-9EBC-3B5CB169C10F}" type="pres">
      <dgm:prSet presAssocID="{651A392E-B2C6-4DA0-9305-CAB18B11477C}" presName="FourConn_2-3" presStyleLbl="fgAccFollowNode1" presStyleIdx="1" presStyleCnt="3">
        <dgm:presLayoutVars>
          <dgm:bulletEnabled val="1"/>
        </dgm:presLayoutVars>
      </dgm:prSet>
      <dgm:spPr/>
    </dgm:pt>
    <dgm:pt modelId="{6AEEB89C-C0D3-475A-B563-B5826264A81F}" type="pres">
      <dgm:prSet presAssocID="{651A392E-B2C6-4DA0-9305-CAB18B11477C}" presName="FourConn_3-4" presStyleLbl="fgAccFollowNode1" presStyleIdx="2" presStyleCnt="3">
        <dgm:presLayoutVars>
          <dgm:bulletEnabled val="1"/>
        </dgm:presLayoutVars>
      </dgm:prSet>
      <dgm:spPr/>
    </dgm:pt>
    <dgm:pt modelId="{86A982F1-5E62-410A-B240-B3577AAEB1E1}" type="pres">
      <dgm:prSet presAssocID="{651A392E-B2C6-4DA0-9305-CAB18B11477C}" presName="FourNodes_1_text" presStyleLbl="node1" presStyleIdx="3" presStyleCnt="4">
        <dgm:presLayoutVars>
          <dgm:bulletEnabled val="1"/>
        </dgm:presLayoutVars>
      </dgm:prSet>
      <dgm:spPr/>
    </dgm:pt>
    <dgm:pt modelId="{C6682300-07AF-4980-9E6E-D97C0AFF650B}" type="pres">
      <dgm:prSet presAssocID="{651A392E-B2C6-4DA0-9305-CAB18B11477C}" presName="FourNodes_2_text" presStyleLbl="node1" presStyleIdx="3" presStyleCnt="4">
        <dgm:presLayoutVars>
          <dgm:bulletEnabled val="1"/>
        </dgm:presLayoutVars>
      </dgm:prSet>
      <dgm:spPr/>
    </dgm:pt>
    <dgm:pt modelId="{713E7871-1AEF-4905-A9DA-BC6006C80238}" type="pres">
      <dgm:prSet presAssocID="{651A392E-B2C6-4DA0-9305-CAB18B11477C}" presName="FourNodes_3_text" presStyleLbl="node1" presStyleIdx="3" presStyleCnt="4">
        <dgm:presLayoutVars>
          <dgm:bulletEnabled val="1"/>
        </dgm:presLayoutVars>
      </dgm:prSet>
      <dgm:spPr/>
    </dgm:pt>
    <dgm:pt modelId="{E430B6D5-CD11-451C-AA79-FF46534D85D1}" type="pres">
      <dgm:prSet presAssocID="{651A392E-B2C6-4DA0-9305-CAB18B11477C}" presName="FourNodes_4_text" presStyleLbl="node1" presStyleIdx="3" presStyleCnt="4">
        <dgm:presLayoutVars>
          <dgm:bulletEnabled val="1"/>
        </dgm:presLayoutVars>
      </dgm:prSet>
      <dgm:spPr/>
    </dgm:pt>
  </dgm:ptLst>
  <dgm:cxnLst>
    <dgm:cxn modelId="{7AE94008-68A6-4718-903E-BF772F5EDF20}" type="presOf" srcId="{8499B8B9-6338-4E16-97B0-12366562D85E}" destId="{0CBF930B-9B74-4FF3-B0A3-51635DDBE268}" srcOrd="0" destOrd="0" presId="urn:microsoft.com/office/officeart/2005/8/layout/vProcess5"/>
    <dgm:cxn modelId="{D647FF08-189B-4F36-8076-F01124C09FCD}" type="presOf" srcId="{651A392E-B2C6-4DA0-9305-CAB18B11477C}" destId="{32727A68-72EF-47ED-92D4-7723A1F761EE}" srcOrd="0" destOrd="0" presId="urn:microsoft.com/office/officeart/2005/8/layout/vProcess5"/>
    <dgm:cxn modelId="{C927EB0E-977A-41F8-8915-75B2D795F53C}" type="presOf" srcId="{3E8ED15D-3BD0-4524-9422-97F614CA38F3}" destId="{C6682300-07AF-4980-9E6E-D97C0AFF650B}" srcOrd="1" destOrd="0" presId="urn:microsoft.com/office/officeart/2005/8/layout/vProcess5"/>
    <dgm:cxn modelId="{40E98B18-6214-4C1B-81FD-5762E8D57597}" type="presOf" srcId="{1F77B414-4320-47B0-A443-09BFCAD6F506}" destId="{6AEEB89C-C0D3-475A-B563-B5826264A81F}" srcOrd="0" destOrd="0" presId="urn:microsoft.com/office/officeart/2005/8/layout/vProcess5"/>
    <dgm:cxn modelId="{6394581E-DFF4-4C50-973C-97E0A98560C8}" type="presOf" srcId="{3E8ED15D-3BD0-4524-9422-97F614CA38F3}" destId="{A2924EA1-6392-44B4-B537-12120A5351C7}" srcOrd="0" destOrd="0" presId="urn:microsoft.com/office/officeart/2005/8/layout/vProcess5"/>
    <dgm:cxn modelId="{C2E51429-D358-45E1-BCAA-6DB120EDB7D6}" srcId="{651A392E-B2C6-4DA0-9305-CAB18B11477C}" destId="{8499B8B9-6338-4E16-97B0-12366562D85E}" srcOrd="3" destOrd="0" parTransId="{72FDF823-1ABA-440F-BA25-162CD2114053}" sibTransId="{AD2E8421-7FF2-4029-8469-B0A818CA9DEC}"/>
    <dgm:cxn modelId="{A9055C38-6952-44B3-BC80-766B89B1D747}" srcId="{651A392E-B2C6-4DA0-9305-CAB18B11477C}" destId="{3E8ED15D-3BD0-4524-9422-97F614CA38F3}" srcOrd="1" destOrd="0" parTransId="{C437FFEA-DAFD-4F7C-86E2-E300D57EC6B7}" sibTransId="{8D3A5073-4074-4176-B98A-CCAEBB7D72B7}"/>
    <dgm:cxn modelId="{30990D40-71E7-492A-AB38-20F97AB1D7E7}" type="presOf" srcId="{659DC6A3-5F51-43F6-86C1-CF7A764671D6}" destId="{86A982F1-5E62-410A-B240-B3577AAEB1E1}" srcOrd="1" destOrd="0" presId="urn:microsoft.com/office/officeart/2005/8/layout/vProcess5"/>
    <dgm:cxn modelId="{0D01CE64-0D93-4663-BDBB-5F06447F512F}" srcId="{651A392E-B2C6-4DA0-9305-CAB18B11477C}" destId="{659DC6A3-5F51-43F6-86C1-CF7A764671D6}" srcOrd="0" destOrd="0" parTransId="{1E3A9F6A-22B8-4861-978E-73A36DC4357A}" sibTransId="{F5148987-D749-4BA0-B909-04F351EFCB7D}"/>
    <dgm:cxn modelId="{06E56672-3485-4F04-BB67-71114EDA71C1}" type="presOf" srcId="{8499B8B9-6338-4E16-97B0-12366562D85E}" destId="{E430B6D5-CD11-451C-AA79-FF46534D85D1}" srcOrd="1" destOrd="0" presId="urn:microsoft.com/office/officeart/2005/8/layout/vProcess5"/>
    <dgm:cxn modelId="{0B442378-1DF3-4784-B670-42CF8E0F652C}" type="presOf" srcId="{8D3A5073-4074-4176-B98A-CCAEBB7D72B7}" destId="{ECDB9D76-3B74-48C3-9EBC-3B5CB169C10F}" srcOrd="0" destOrd="0" presId="urn:microsoft.com/office/officeart/2005/8/layout/vProcess5"/>
    <dgm:cxn modelId="{9FDB1788-3782-4027-B573-D72B5B1036B6}" type="presOf" srcId="{F5148987-D749-4BA0-B909-04F351EFCB7D}" destId="{7F54CEF3-6434-4636-B16C-143F73888CF2}" srcOrd="0" destOrd="0" presId="urn:microsoft.com/office/officeart/2005/8/layout/vProcess5"/>
    <dgm:cxn modelId="{F01B91B8-F674-4D0C-8FC2-DEF9D3E8F459}" type="presOf" srcId="{B3D6BDDC-41DB-4E89-B69C-3A3A33A3DBA0}" destId="{E97E7E34-CE2A-456B-B53F-6BF4D36DD479}" srcOrd="0" destOrd="0" presId="urn:microsoft.com/office/officeart/2005/8/layout/vProcess5"/>
    <dgm:cxn modelId="{D6237ABD-10C4-4B86-8508-BECADBB18933}" type="presOf" srcId="{B3D6BDDC-41DB-4E89-B69C-3A3A33A3DBA0}" destId="{713E7871-1AEF-4905-A9DA-BC6006C80238}" srcOrd="1" destOrd="0" presId="urn:microsoft.com/office/officeart/2005/8/layout/vProcess5"/>
    <dgm:cxn modelId="{13172ACA-C208-4386-950F-EB5A29C7817D}" srcId="{651A392E-B2C6-4DA0-9305-CAB18B11477C}" destId="{B3D6BDDC-41DB-4E89-B69C-3A3A33A3DBA0}" srcOrd="2" destOrd="0" parTransId="{003A0279-2201-4670-871C-2B31D6DB81FE}" sibTransId="{1F77B414-4320-47B0-A443-09BFCAD6F506}"/>
    <dgm:cxn modelId="{B802DFFF-5D52-48D5-B9EA-92E7C6E037C5}" type="presOf" srcId="{659DC6A3-5F51-43F6-86C1-CF7A764671D6}" destId="{3F611501-F104-4EC5-80BD-0C168FD30CCD}" srcOrd="0" destOrd="0" presId="urn:microsoft.com/office/officeart/2005/8/layout/vProcess5"/>
    <dgm:cxn modelId="{3E919120-7B16-4441-B9A7-DBC0A678DCED}" type="presParOf" srcId="{32727A68-72EF-47ED-92D4-7723A1F761EE}" destId="{CE244515-1A19-4CD5-842F-36C21E6196C3}" srcOrd="0" destOrd="0" presId="urn:microsoft.com/office/officeart/2005/8/layout/vProcess5"/>
    <dgm:cxn modelId="{8477A550-EA6D-492B-8AB9-9927FD0C3F35}" type="presParOf" srcId="{32727A68-72EF-47ED-92D4-7723A1F761EE}" destId="{3F611501-F104-4EC5-80BD-0C168FD30CCD}" srcOrd="1" destOrd="0" presId="urn:microsoft.com/office/officeart/2005/8/layout/vProcess5"/>
    <dgm:cxn modelId="{64653D47-D9D7-43D7-A3FF-68EF450DC489}" type="presParOf" srcId="{32727A68-72EF-47ED-92D4-7723A1F761EE}" destId="{A2924EA1-6392-44B4-B537-12120A5351C7}" srcOrd="2" destOrd="0" presId="urn:microsoft.com/office/officeart/2005/8/layout/vProcess5"/>
    <dgm:cxn modelId="{F125EA6B-AA05-4D2E-9F70-7E52B70BFC26}" type="presParOf" srcId="{32727A68-72EF-47ED-92D4-7723A1F761EE}" destId="{E97E7E34-CE2A-456B-B53F-6BF4D36DD479}" srcOrd="3" destOrd="0" presId="urn:microsoft.com/office/officeart/2005/8/layout/vProcess5"/>
    <dgm:cxn modelId="{6B083AC0-DF63-4AD3-9005-379184D9E6A8}" type="presParOf" srcId="{32727A68-72EF-47ED-92D4-7723A1F761EE}" destId="{0CBF930B-9B74-4FF3-B0A3-51635DDBE268}" srcOrd="4" destOrd="0" presId="urn:microsoft.com/office/officeart/2005/8/layout/vProcess5"/>
    <dgm:cxn modelId="{0C1EF8B2-0685-44F3-B196-E607A6010C14}" type="presParOf" srcId="{32727A68-72EF-47ED-92D4-7723A1F761EE}" destId="{7F54CEF3-6434-4636-B16C-143F73888CF2}" srcOrd="5" destOrd="0" presId="urn:microsoft.com/office/officeart/2005/8/layout/vProcess5"/>
    <dgm:cxn modelId="{A2A516E4-F454-4B79-989F-4557C51EDB57}" type="presParOf" srcId="{32727A68-72EF-47ED-92D4-7723A1F761EE}" destId="{ECDB9D76-3B74-48C3-9EBC-3B5CB169C10F}" srcOrd="6" destOrd="0" presId="urn:microsoft.com/office/officeart/2005/8/layout/vProcess5"/>
    <dgm:cxn modelId="{341B17D8-78CB-4BEE-8C76-BA8EF19C20CB}" type="presParOf" srcId="{32727A68-72EF-47ED-92D4-7723A1F761EE}" destId="{6AEEB89C-C0D3-475A-B563-B5826264A81F}" srcOrd="7" destOrd="0" presId="urn:microsoft.com/office/officeart/2005/8/layout/vProcess5"/>
    <dgm:cxn modelId="{332F80C9-81A8-4482-A091-09431B991933}" type="presParOf" srcId="{32727A68-72EF-47ED-92D4-7723A1F761EE}" destId="{86A982F1-5E62-410A-B240-B3577AAEB1E1}" srcOrd="8" destOrd="0" presId="urn:microsoft.com/office/officeart/2005/8/layout/vProcess5"/>
    <dgm:cxn modelId="{5500D9BD-D07B-4B2D-896D-01E832DA3CE3}" type="presParOf" srcId="{32727A68-72EF-47ED-92D4-7723A1F761EE}" destId="{C6682300-07AF-4980-9E6E-D97C0AFF650B}" srcOrd="9" destOrd="0" presId="urn:microsoft.com/office/officeart/2005/8/layout/vProcess5"/>
    <dgm:cxn modelId="{763A6F6E-6CBE-46D2-8A47-FCB53800F4B3}" type="presParOf" srcId="{32727A68-72EF-47ED-92D4-7723A1F761EE}" destId="{713E7871-1AEF-4905-A9DA-BC6006C80238}" srcOrd="10" destOrd="0" presId="urn:microsoft.com/office/officeart/2005/8/layout/vProcess5"/>
    <dgm:cxn modelId="{987B44B9-24AA-4A56-9E75-AF3F1C4ABD61}" type="presParOf" srcId="{32727A68-72EF-47ED-92D4-7723A1F761EE}" destId="{E430B6D5-CD11-451C-AA79-FF46534D85D1}" srcOrd="11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5F6A2773-3BDC-4B26-8935-A87D0CF7AB1E}" type="doc">
      <dgm:prSet loTypeId="urn:microsoft.com/office/officeart/2005/8/layout/matrix3" loCatId="matrix" qsTypeId="urn:microsoft.com/office/officeart/2005/8/quickstyle/simple4" qsCatId="simple" csTypeId="urn:microsoft.com/office/officeart/2005/8/colors/colorful1" csCatId="colorful"/>
      <dgm:spPr/>
      <dgm:t>
        <a:bodyPr/>
        <a:lstStyle/>
        <a:p>
          <a:endParaRPr lang="en-US"/>
        </a:p>
      </dgm:t>
    </dgm:pt>
    <dgm:pt modelId="{1C851B98-B704-4BDC-970B-7550DC302A7D}">
      <dgm:prSet/>
      <dgm:spPr/>
      <dgm:t>
        <a:bodyPr/>
        <a:lstStyle/>
        <a:p>
          <a:r>
            <a:rPr lang="en-US"/>
            <a:t>Confidence &amp; knowledge</a:t>
          </a:r>
        </a:p>
      </dgm:t>
    </dgm:pt>
    <dgm:pt modelId="{F11894FD-D6A0-4D4C-95ED-A51902784DF2}" type="parTrans" cxnId="{6A9C3B32-B60E-4601-981F-E3573FD45D9D}">
      <dgm:prSet/>
      <dgm:spPr/>
      <dgm:t>
        <a:bodyPr/>
        <a:lstStyle/>
        <a:p>
          <a:endParaRPr lang="en-US"/>
        </a:p>
      </dgm:t>
    </dgm:pt>
    <dgm:pt modelId="{CF63C5DE-31D3-4498-A920-25BAD8DFAE3E}" type="sibTrans" cxnId="{6A9C3B32-B60E-4601-981F-E3573FD45D9D}">
      <dgm:prSet/>
      <dgm:spPr/>
      <dgm:t>
        <a:bodyPr/>
        <a:lstStyle/>
        <a:p>
          <a:endParaRPr lang="en-US"/>
        </a:p>
      </dgm:t>
    </dgm:pt>
    <dgm:pt modelId="{04817633-32CD-4D44-A4C4-8F9A5DC9DE19}">
      <dgm:prSet/>
      <dgm:spPr/>
      <dgm:t>
        <a:bodyPr/>
        <a:lstStyle/>
        <a:p>
          <a:r>
            <a:rPr lang="en-US"/>
            <a:t>Urgency/responsiveness</a:t>
          </a:r>
        </a:p>
      </dgm:t>
    </dgm:pt>
    <dgm:pt modelId="{666F6F6F-B7A5-4A0A-AB9C-B58AF80738D8}" type="parTrans" cxnId="{DE1BB776-02BE-4A60-85E3-2CA45FF4129B}">
      <dgm:prSet/>
      <dgm:spPr/>
      <dgm:t>
        <a:bodyPr/>
        <a:lstStyle/>
        <a:p>
          <a:endParaRPr lang="en-US"/>
        </a:p>
      </dgm:t>
    </dgm:pt>
    <dgm:pt modelId="{B31E8A4D-C1DD-4155-A036-CF8813149AB0}" type="sibTrans" cxnId="{DE1BB776-02BE-4A60-85E3-2CA45FF4129B}">
      <dgm:prSet/>
      <dgm:spPr/>
      <dgm:t>
        <a:bodyPr/>
        <a:lstStyle/>
        <a:p>
          <a:endParaRPr lang="en-US"/>
        </a:p>
      </dgm:t>
    </dgm:pt>
    <dgm:pt modelId="{DA171832-3C3F-4125-ACED-5BB1FBF6D7C7}">
      <dgm:prSet/>
      <dgm:spPr/>
      <dgm:t>
        <a:bodyPr/>
        <a:lstStyle/>
        <a:p>
          <a:r>
            <a:rPr lang="en-US"/>
            <a:t>Empathy &amp; 'back to the floor' practice</a:t>
          </a:r>
        </a:p>
      </dgm:t>
    </dgm:pt>
    <dgm:pt modelId="{752FA28A-556D-4774-8C1C-621B7153095F}" type="parTrans" cxnId="{BCB0850C-972D-4A89-A194-69F97CB3B7BC}">
      <dgm:prSet/>
      <dgm:spPr/>
      <dgm:t>
        <a:bodyPr/>
        <a:lstStyle/>
        <a:p>
          <a:endParaRPr lang="en-US"/>
        </a:p>
      </dgm:t>
    </dgm:pt>
    <dgm:pt modelId="{581FB61D-BCEF-45C9-94D0-A79AF9ECB8A8}" type="sibTrans" cxnId="{BCB0850C-972D-4A89-A194-69F97CB3B7BC}">
      <dgm:prSet/>
      <dgm:spPr/>
      <dgm:t>
        <a:bodyPr/>
        <a:lstStyle/>
        <a:p>
          <a:endParaRPr lang="en-US"/>
        </a:p>
      </dgm:t>
    </dgm:pt>
    <dgm:pt modelId="{8165DC4B-FDAE-43A5-A1F1-C68C02A11777}">
      <dgm:prSet/>
      <dgm:spPr/>
      <dgm:t>
        <a:bodyPr/>
        <a:lstStyle/>
        <a:p>
          <a:r>
            <a:rPr lang="en-US"/>
            <a:t>Coaching, action learning, buddying</a:t>
          </a:r>
        </a:p>
      </dgm:t>
    </dgm:pt>
    <dgm:pt modelId="{3287BC76-0E0D-46F7-A4A6-949FB47A0277}" type="parTrans" cxnId="{B4016055-0468-4247-9B67-F818C638CBF5}">
      <dgm:prSet/>
      <dgm:spPr/>
      <dgm:t>
        <a:bodyPr/>
        <a:lstStyle/>
        <a:p>
          <a:endParaRPr lang="en-US"/>
        </a:p>
      </dgm:t>
    </dgm:pt>
    <dgm:pt modelId="{227DD4A4-F1E8-40DC-97B9-93C0B09F3969}" type="sibTrans" cxnId="{B4016055-0468-4247-9B67-F818C638CBF5}">
      <dgm:prSet/>
      <dgm:spPr/>
      <dgm:t>
        <a:bodyPr/>
        <a:lstStyle/>
        <a:p>
          <a:endParaRPr lang="en-US"/>
        </a:p>
      </dgm:t>
    </dgm:pt>
    <dgm:pt modelId="{E459FC8E-8389-48AE-80E9-1C216CF2F65A}" type="pres">
      <dgm:prSet presAssocID="{5F6A2773-3BDC-4B26-8935-A87D0CF7AB1E}" presName="matrix" presStyleCnt="0">
        <dgm:presLayoutVars>
          <dgm:chMax val="1"/>
          <dgm:dir/>
          <dgm:resizeHandles val="exact"/>
        </dgm:presLayoutVars>
      </dgm:prSet>
      <dgm:spPr/>
    </dgm:pt>
    <dgm:pt modelId="{9125B73F-04CC-4973-BAE3-047ED330DF12}" type="pres">
      <dgm:prSet presAssocID="{5F6A2773-3BDC-4B26-8935-A87D0CF7AB1E}" presName="diamond" presStyleLbl="bgShp" presStyleIdx="0" presStyleCnt="1"/>
      <dgm:spPr/>
    </dgm:pt>
    <dgm:pt modelId="{3FE35460-72D4-45AB-8348-ADC491B86026}" type="pres">
      <dgm:prSet presAssocID="{5F6A2773-3BDC-4B26-8935-A87D0CF7AB1E}" presName="quad1" presStyleLbl="node1" presStyleIdx="0" presStyleCnt="4">
        <dgm:presLayoutVars>
          <dgm:chMax val="0"/>
          <dgm:chPref val="0"/>
          <dgm:bulletEnabled val="1"/>
        </dgm:presLayoutVars>
      </dgm:prSet>
      <dgm:spPr/>
    </dgm:pt>
    <dgm:pt modelId="{D0C206F0-158F-433A-B0D4-AAE50F5344D9}" type="pres">
      <dgm:prSet presAssocID="{5F6A2773-3BDC-4B26-8935-A87D0CF7AB1E}" presName="quad2" presStyleLbl="node1" presStyleIdx="1" presStyleCnt="4">
        <dgm:presLayoutVars>
          <dgm:chMax val="0"/>
          <dgm:chPref val="0"/>
          <dgm:bulletEnabled val="1"/>
        </dgm:presLayoutVars>
      </dgm:prSet>
      <dgm:spPr/>
    </dgm:pt>
    <dgm:pt modelId="{BE336276-FE4B-478D-8B63-C96E4D01B2B1}" type="pres">
      <dgm:prSet presAssocID="{5F6A2773-3BDC-4B26-8935-A87D0CF7AB1E}" presName="quad3" presStyleLbl="node1" presStyleIdx="2" presStyleCnt="4">
        <dgm:presLayoutVars>
          <dgm:chMax val="0"/>
          <dgm:chPref val="0"/>
          <dgm:bulletEnabled val="1"/>
        </dgm:presLayoutVars>
      </dgm:prSet>
      <dgm:spPr/>
    </dgm:pt>
    <dgm:pt modelId="{BC25B72F-6B56-4963-BD5C-E4A6ACD3AD65}" type="pres">
      <dgm:prSet presAssocID="{5F6A2773-3BDC-4B26-8935-A87D0CF7AB1E}" presName="quad4" presStyleLbl="node1" presStyleIdx="3" presStyleCnt="4">
        <dgm:presLayoutVars>
          <dgm:chMax val="0"/>
          <dgm:chPref val="0"/>
          <dgm:bulletEnabled val="1"/>
        </dgm:presLayoutVars>
      </dgm:prSet>
      <dgm:spPr/>
    </dgm:pt>
  </dgm:ptLst>
  <dgm:cxnLst>
    <dgm:cxn modelId="{BCB0850C-972D-4A89-A194-69F97CB3B7BC}" srcId="{5F6A2773-3BDC-4B26-8935-A87D0CF7AB1E}" destId="{DA171832-3C3F-4125-ACED-5BB1FBF6D7C7}" srcOrd="2" destOrd="0" parTransId="{752FA28A-556D-4774-8C1C-621B7153095F}" sibTransId="{581FB61D-BCEF-45C9-94D0-A79AF9ECB8A8}"/>
    <dgm:cxn modelId="{02769920-683A-4C94-9AAD-CE2834B2C9F1}" type="presOf" srcId="{1C851B98-B704-4BDC-970B-7550DC302A7D}" destId="{3FE35460-72D4-45AB-8348-ADC491B86026}" srcOrd="0" destOrd="0" presId="urn:microsoft.com/office/officeart/2005/8/layout/matrix3"/>
    <dgm:cxn modelId="{C702A12F-5FD7-4359-8910-02EB9EA38332}" type="presOf" srcId="{DA171832-3C3F-4125-ACED-5BB1FBF6D7C7}" destId="{BE336276-FE4B-478D-8B63-C96E4D01B2B1}" srcOrd="0" destOrd="0" presId="urn:microsoft.com/office/officeart/2005/8/layout/matrix3"/>
    <dgm:cxn modelId="{6A9C3B32-B60E-4601-981F-E3573FD45D9D}" srcId="{5F6A2773-3BDC-4B26-8935-A87D0CF7AB1E}" destId="{1C851B98-B704-4BDC-970B-7550DC302A7D}" srcOrd="0" destOrd="0" parTransId="{F11894FD-D6A0-4D4C-95ED-A51902784DF2}" sibTransId="{CF63C5DE-31D3-4498-A920-25BAD8DFAE3E}"/>
    <dgm:cxn modelId="{B4016055-0468-4247-9B67-F818C638CBF5}" srcId="{5F6A2773-3BDC-4B26-8935-A87D0CF7AB1E}" destId="{8165DC4B-FDAE-43A5-A1F1-C68C02A11777}" srcOrd="3" destOrd="0" parTransId="{3287BC76-0E0D-46F7-A4A6-949FB47A0277}" sibTransId="{227DD4A4-F1E8-40DC-97B9-93C0B09F3969}"/>
    <dgm:cxn modelId="{DE1BB776-02BE-4A60-85E3-2CA45FF4129B}" srcId="{5F6A2773-3BDC-4B26-8935-A87D0CF7AB1E}" destId="{04817633-32CD-4D44-A4C4-8F9A5DC9DE19}" srcOrd="1" destOrd="0" parTransId="{666F6F6F-B7A5-4A0A-AB9C-B58AF80738D8}" sibTransId="{B31E8A4D-C1DD-4155-A036-CF8813149AB0}"/>
    <dgm:cxn modelId="{E2B3EBB3-51C8-4FC6-9103-E81BD3CF92D5}" type="presOf" srcId="{5F6A2773-3BDC-4B26-8935-A87D0CF7AB1E}" destId="{E459FC8E-8389-48AE-80E9-1C216CF2F65A}" srcOrd="0" destOrd="0" presId="urn:microsoft.com/office/officeart/2005/8/layout/matrix3"/>
    <dgm:cxn modelId="{CC09A4DB-36CA-4DB8-BDDD-BD3E6B9B521D}" type="presOf" srcId="{04817633-32CD-4D44-A4C4-8F9A5DC9DE19}" destId="{D0C206F0-158F-433A-B0D4-AAE50F5344D9}" srcOrd="0" destOrd="0" presId="urn:microsoft.com/office/officeart/2005/8/layout/matrix3"/>
    <dgm:cxn modelId="{247284EC-AB61-45C5-A9D1-9CD9410D9D5B}" type="presOf" srcId="{8165DC4B-FDAE-43A5-A1F1-C68C02A11777}" destId="{BC25B72F-6B56-4963-BD5C-E4A6ACD3AD65}" srcOrd="0" destOrd="0" presId="urn:microsoft.com/office/officeart/2005/8/layout/matrix3"/>
    <dgm:cxn modelId="{021F72AB-49F3-4B43-AAE2-B4F6661EDCCF}" type="presParOf" srcId="{E459FC8E-8389-48AE-80E9-1C216CF2F65A}" destId="{9125B73F-04CC-4973-BAE3-047ED330DF12}" srcOrd="0" destOrd="0" presId="urn:microsoft.com/office/officeart/2005/8/layout/matrix3"/>
    <dgm:cxn modelId="{6A58A1A7-1C7C-4EBE-9F0A-274827C22549}" type="presParOf" srcId="{E459FC8E-8389-48AE-80E9-1C216CF2F65A}" destId="{3FE35460-72D4-45AB-8348-ADC491B86026}" srcOrd="1" destOrd="0" presId="urn:microsoft.com/office/officeart/2005/8/layout/matrix3"/>
    <dgm:cxn modelId="{5733C135-16D5-4A6E-8CEA-A45B876E9117}" type="presParOf" srcId="{E459FC8E-8389-48AE-80E9-1C216CF2F65A}" destId="{D0C206F0-158F-433A-B0D4-AAE50F5344D9}" srcOrd="2" destOrd="0" presId="urn:microsoft.com/office/officeart/2005/8/layout/matrix3"/>
    <dgm:cxn modelId="{E0EE6780-1129-43FE-8A17-439BC05F75F6}" type="presParOf" srcId="{E459FC8E-8389-48AE-80E9-1C216CF2F65A}" destId="{BE336276-FE4B-478D-8B63-C96E4D01B2B1}" srcOrd="3" destOrd="0" presId="urn:microsoft.com/office/officeart/2005/8/layout/matrix3"/>
    <dgm:cxn modelId="{2E13663C-9F07-47ED-858E-6F8CF6701F6B}" type="presParOf" srcId="{E459FC8E-8389-48AE-80E9-1C216CF2F65A}" destId="{BC25B72F-6B56-4963-BD5C-E4A6ACD3AD65}" srcOrd="4" destOrd="0" presId="urn:microsoft.com/office/officeart/2005/8/layout/matrix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F7738BD3-B306-4904-8A8F-0542D3B8683B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bg_colorful1" csCatId="colorful" phldr="1"/>
      <dgm:spPr/>
      <dgm:t>
        <a:bodyPr/>
        <a:lstStyle/>
        <a:p>
          <a:endParaRPr lang="en-US"/>
        </a:p>
      </dgm:t>
    </dgm:pt>
    <dgm:pt modelId="{6EDCBA63-DD87-4C1A-AD12-E8221B634E1D}">
      <dgm:prSet/>
      <dgm:spPr/>
      <dgm:t>
        <a:bodyPr/>
        <a:lstStyle/>
        <a:p>
          <a:r>
            <a:rPr lang="en-US"/>
            <a:t>OH referrals (IOSH)</a:t>
          </a:r>
        </a:p>
      </dgm:t>
    </dgm:pt>
    <dgm:pt modelId="{1D0FAB24-634C-4208-8168-506F1FC45A8A}" type="parTrans" cxnId="{CF093DA1-F0D1-4901-BD4A-03D3A38C03CA}">
      <dgm:prSet/>
      <dgm:spPr/>
      <dgm:t>
        <a:bodyPr/>
        <a:lstStyle/>
        <a:p>
          <a:endParaRPr lang="en-US"/>
        </a:p>
      </dgm:t>
    </dgm:pt>
    <dgm:pt modelId="{B02364EF-0F29-4954-8835-05D96A5392E0}" type="sibTrans" cxnId="{CF093DA1-F0D1-4901-BD4A-03D3A38C03CA}">
      <dgm:prSet/>
      <dgm:spPr/>
      <dgm:t>
        <a:bodyPr/>
        <a:lstStyle/>
        <a:p>
          <a:endParaRPr lang="en-US"/>
        </a:p>
      </dgm:t>
    </dgm:pt>
    <dgm:pt modelId="{7FD9EDCE-7E65-487D-BFD9-F1BA7E96DF41}">
      <dgm:prSet/>
      <dgm:spPr/>
      <dgm:t>
        <a:bodyPr/>
        <a:lstStyle/>
        <a:p>
          <a:r>
            <a:rPr lang="en-US"/>
            <a:t>Mock inspections</a:t>
          </a:r>
        </a:p>
      </dgm:t>
    </dgm:pt>
    <dgm:pt modelId="{9AA2F018-25AA-41CF-A269-C68BB4AA2E8D}" type="parTrans" cxnId="{5708B676-5726-4E55-A11C-E08D42D154F4}">
      <dgm:prSet/>
      <dgm:spPr/>
      <dgm:t>
        <a:bodyPr/>
        <a:lstStyle/>
        <a:p>
          <a:endParaRPr lang="en-US"/>
        </a:p>
      </dgm:t>
    </dgm:pt>
    <dgm:pt modelId="{84321878-BBBC-4825-B73A-7EFC85DE4F6E}" type="sibTrans" cxnId="{5708B676-5726-4E55-A11C-E08D42D154F4}">
      <dgm:prSet/>
      <dgm:spPr/>
      <dgm:t>
        <a:bodyPr/>
        <a:lstStyle/>
        <a:p>
          <a:endParaRPr lang="en-US"/>
        </a:p>
      </dgm:t>
    </dgm:pt>
    <dgm:pt modelId="{ABB0B4E6-1D2E-4D68-A29C-DB730AC80C2A}">
      <dgm:prSet/>
      <dgm:spPr/>
      <dgm:t>
        <a:bodyPr/>
        <a:lstStyle/>
        <a:p>
          <a:r>
            <a:rPr lang="en-US"/>
            <a:t>More CQC‑focused learning</a:t>
          </a:r>
        </a:p>
      </dgm:t>
    </dgm:pt>
    <dgm:pt modelId="{2133CC81-9B9B-48E4-B2F3-0DA1FD76D87A}" type="parTrans" cxnId="{B4D0B691-67AC-4ADC-A0F5-D1D051208B23}">
      <dgm:prSet/>
      <dgm:spPr/>
      <dgm:t>
        <a:bodyPr/>
        <a:lstStyle/>
        <a:p>
          <a:endParaRPr lang="en-US"/>
        </a:p>
      </dgm:t>
    </dgm:pt>
    <dgm:pt modelId="{F07E5495-21A5-469A-B34D-D1D4DD2C6989}" type="sibTrans" cxnId="{B4D0B691-67AC-4ADC-A0F5-D1D051208B23}">
      <dgm:prSet/>
      <dgm:spPr/>
      <dgm:t>
        <a:bodyPr/>
        <a:lstStyle/>
        <a:p>
          <a:endParaRPr lang="en-US"/>
        </a:p>
      </dgm:t>
    </dgm:pt>
    <dgm:pt modelId="{8D50BFA7-1054-42AD-999E-6170140F5F14}">
      <dgm:prSet/>
      <dgm:spPr/>
      <dgm:t>
        <a:bodyPr/>
        <a:lstStyle/>
        <a:p>
          <a:r>
            <a:rPr lang="en-US"/>
            <a:t>Legal updates</a:t>
          </a:r>
        </a:p>
      </dgm:t>
    </dgm:pt>
    <dgm:pt modelId="{AC014F1B-5723-4C3D-8C6B-C38657D1FBAD}" type="parTrans" cxnId="{1E724F7D-99A3-47C9-9862-68D33C70E289}">
      <dgm:prSet/>
      <dgm:spPr/>
      <dgm:t>
        <a:bodyPr/>
        <a:lstStyle/>
        <a:p>
          <a:endParaRPr lang="en-US"/>
        </a:p>
      </dgm:t>
    </dgm:pt>
    <dgm:pt modelId="{DD296A5D-5DA6-4D14-BDA8-ED3DA981BD63}" type="sibTrans" cxnId="{1E724F7D-99A3-47C9-9862-68D33C70E289}">
      <dgm:prSet/>
      <dgm:spPr/>
      <dgm:t>
        <a:bodyPr/>
        <a:lstStyle/>
        <a:p>
          <a:endParaRPr lang="en-US"/>
        </a:p>
      </dgm:t>
    </dgm:pt>
    <dgm:pt modelId="{04665B6A-41D1-4426-9EAC-336A4858372B}" type="pres">
      <dgm:prSet presAssocID="{F7738BD3-B306-4904-8A8F-0542D3B8683B}" presName="root" presStyleCnt="0">
        <dgm:presLayoutVars>
          <dgm:dir/>
          <dgm:resizeHandles val="exact"/>
        </dgm:presLayoutVars>
      </dgm:prSet>
      <dgm:spPr/>
    </dgm:pt>
    <dgm:pt modelId="{54A56888-D6BE-4246-A0CF-D329A25EA8E9}" type="pres">
      <dgm:prSet presAssocID="{6EDCBA63-DD87-4C1A-AD12-E8221B634E1D}" presName="compNode" presStyleCnt="0"/>
      <dgm:spPr/>
    </dgm:pt>
    <dgm:pt modelId="{BFBA6EA8-E287-4667-A11D-39AC9DB1A38E}" type="pres">
      <dgm:prSet presAssocID="{6EDCBA63-DD87-4C1A-AD12-E8221B634E1D}" presName="bgRect" presStyleLbl="bgShp" presStyleIdx="0" presStyleCnt="4"/>
      <dgm:spPr/>
    </dgm:pt>
    <dgm:pt modelId="{81242FC2-975F-4EA5-9015-D15BA588B776}" type="pres">
      <dgm:prSet presAssocID="{6EDCBA63-DD87-4C1A-AD12-E8221B634E1D}" presName="iconRect" presStyleLbl="nod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Firefighter"/>
        </a:ext>
      </dgm:extLst>
    </dgm:pt>
    <dgm:pt modelId="{F9029BCE-8A3E-48CF-9BB2-7551510FC75D}" type="pres">
      <dgm:prSet presAssocID="{6EDCBA63-DD87-4C1A-AD12-E8221B634E1D}" presName="spaceRect" presStyleCnt="0"/>
      <dgm:spPr/>
    </dgm:pt>
    <dgm:pt modelId="{4E231B2C-26D6-4C7B-9B8D-7A2B63F030FD}" type="pres">
      <dgm:prSet presAssocID="{6EDCBA63-DD87-4C1A-AD12-E8221B634E1D}" presName="parTx" presStyleLbl="revTx" presStyleIdx="0" presStyleCnt="4">
        <dgm:presLayoutVars>
          <dgm:chMax val="0"/>
          <dgm:chPref val="0"/>
        </dgm:presLayoutVars>
      </dgm:prSet>
      <dgm:spPr/>
    </dgm:pt>
    <dgm:pt modelId="{0466B835-22CB-43E2-BBC9-F96DCFA0F012}" type="pres">
      <dgm:prSet presAssocID="{B02364EF-0F29-4954-8835-05D96A5392E0}" presName="sibTrans" presStyleCnt="0"/>
      <dgm:spPr/>
    </dgm:pt>
    <dgm:pt modelId="{BE7548BF-9F4F-4CD3-837D-8E0F2E629F53}" type="pres">
      <dgm:prSet presAssocID="{7FD9EDCE-7E65-487D-BFD9-F1BA7E96DF41}" presName="compNode" presStyleCnt="0"/>
      <dgm:spPr/>
    </dgm:pt>
    <dgm:pt modelId="{8453BCD3-5B39-4D58-84AB-60685D502E76}" type="pres">
      <dgm:prSet presAssocID="{7FD9EDCE-7E65-487D-BFD9-F1BA7E96DF41}" presName="bgRect" presStyleLbl="bgShp" presStyleIdx="1" presStyleCnt="4"/>
      <dgm:spPr/>
    </dgm:pt>
    <dgm:pt modelId="{7F45AF57-8E37-44B8-BDCC-7DC913B0434A}" type="pres">
      <dgm:prSet presAssocID="{7FD9EDCE-7E65-487D-BFD9-F1BA7E96DF41}" presName="iconRect" presStyleLbl="node1" presStyleIdx="1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heck List"/>
        </a:ext>
      </dgm:extLst>
    </dgm:pt>
    <dgm:pt modelId="{1287EFD1-46D4-4060-AFEF-3CF38FC59FC9}" type="pres">
      <dgm:prSet presAssocID="{7FD9EDCE-7E65-487D-BFD9-F1BA7E96DF41}" presName="spaceRect" presStyleCnt="0"/>
      <dgm:spPr/>
    </dgm:pt>
    <dgm:pt modelId="{1315C15C-938E-445C-BBBD-4FB5286EAF6A}" type="pres">
      <dgm:prSet presAssocID="{7FD9EDCE-7E65-487D-BFD9-F1BA7E96DF41}" presName="parTx" presStyleLbl="revTx" presStyleIdx="1" presStyleCnt="4">
        <dgm:presLayoutVars>
          <dgm:chMax val="0"/>
          <dgm:chPref val="0"/>
        </dgm:presLayoutVars>
      </dgm:prSet>
      <dgm:spPr/>
    </dgm:pt>
    <dgm:pt modelId="{6271FE98-1F74-4AFF-8A7E-865AFA9AEC4D}" type="pres">
      <dgm:prSet presAssocID="{84321878-BBBC-4825-B73A-7EFC85DE4F6E}" presName="sibTrans" presStyleCnt="0"/>
      <dgm:spPr/>
    </dgm:pt>
    <dgm:pt modelId="{85E5D76D-1580-41E1-94D3-781D9C617496}" type="pres">
      <dgm:prSet presAssocID="{ABB0B4E6-1D2E-4D68-A29C-DB730AC80C2A}" presName="compNode" presStyleCnt="0"/>
      <dgm:spPr/>
    </dgm:pt>
    <dgm:pt modelId="{133F24DC-66D5-4B0A-BBA9-CDF45D9E5BE7}" type="pres">
      <dgm:prSet presAssocID="{ABB0B4E6-1D2E-4D68-A29C-DB730AC80C2A}" presName="bgRect" presStyleLbl="bgShp" presStyleIdx="2" presStyleCnt="4"/>
      <dgm:spPr/>
    </dgm:pt>
    <dgm:pt modelId="{40208BAF-A8F1-4F29-ACAD-E31AEDEDCAA9}" type="pres">
      <dgm:prSet presAssocID="{ABB0B4E6-1D2E-4D68-A29C-DB730AC80C2A}" presName="iconRect" presStyleLbl="node1" presStyleIdx="2" presStyleCnt="4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Head with Gears"/>
        </a:ext>
      </dgm:extLst>
    </dgm:pt>
    <dgm:pt modelId="{490C0A06-9E2E-4303-ACAF-D09E5C862F7C}" type="pres">
      <dgm:prSet presAssocID="{ABB0B4E6-1D2E-4D68-A29C-DB730AC80C2A}" presName="spaceRect" presStyleCnt="0"/>
      <dgm:spPr/>
    </dgm:pt>
    <dgm:pt modelId="{B28B44CA-F71C-496A-99D1-77ECB65E1387}" type="pres">
      <dgm:prSet presAssocID="{ABB0B4E6-1D2E-4D68-A29C-DB730AC80C2A}" presName="parTx" presStyleLbl="revTx" presStyleIdx="2" presStyleCnt="4">
        <dgm:presLayoutVars>
          <dgm:chMax val="0"/>
          <dgm:chPref val="0"/>
        </dgm:presLayoutVars>
      </dgm:prSet>
      <dgm:spPr/>
    </dgm:pt>
    <dgm:pt modelId="{4902FCAE-6A00-47D1-8D2F-E304AB3FF707}" type="pres">
      <dgm:prSet presAssocID="{F07E5495-21A5-469A-B34D-D1D4DD2C6989}" presName="sibTrans" presStyleCnt="0"/>
      <dgm:spPr/>
    </dgm:pt>
    <dgm:pt modelId="{98B1E04E-8777-4040-A10A-FC7978AA4D45}" type="pres">
      <dgm:prSet presAssocID="{8D50BFA7-1054-42AD-999E-6170140F5F14}" presName="compNode" presStyleCnt="0"/>
      <dgm:spPr/>
    </dgm:pt>
    <dgm:pt modelId="{B28F6232-162F-4C1B-953F-B14BC5ED72A2}" type="pres">
      <dgm:prSet presAssocID="{8D50BFA7-1054-42AD-999E-6170140F5F14}" presName="bgRect" presStyleLbl="bgShp" presStyleIdx="3" presStyleCnt="4"/>
      <dgm:spPr/>
    </dgm:pt>
    <dgm:pt modelId="{73EB9A4F-B188-4D2B-889A-28EB0983CA21}" type="pres">
      <dgm:prSet presAssocID="{8D50BFA7-1054-42AD-999E-6170140F5F14}" presName="iconRect" presStyleLbl="node1" presStyleIdx="3" presStyleCnt="4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cales of Justice"/>
        </a:ext>
      </dgm:extLst>
    </dgm:pt>
    <dgm:pt modelId="{48DC22EE-4505-4004-838C-FB4A433B55D2}" type="pres">
      <dgm:prSet presAssocID="{8D50BFA7-1054-42AD-999E-6170140F5F14}" presName="spaceRect" presStyleCnt="0"/>
      <dgm:spPr/>
    </dgm:pt>
    <dgm:pt modelId="{68E5D4CA-B0C9-495A-92F8-BB64B7BC0F1E}" type="pres">
      <dgm:prSet presAssocID="{8D50BFA7-1054-42AD-999E-6170140F5F14}" presName="parTx" presStyleLbl="revTx" presStyleIdx="3" presStyleCnt="4">
        <dgm:presLayoutVars>
          <dgm:chMax val="0"/>
          <dgm:chPref val="0"/>
        </dgm:presLayoutVars>
      </dgm:prSet>
      <dgm:spPr/>
    </dgm:pt>
  </dgm:ptLst>
  <dgm:cxnLst>
    <dgm:cxn modelId="{5DCF1131-AB40-4AD6-B7FA-D65DF0944610}" type="presOf" srcId="{6EDCBA63-DD87-4C1A-AD12-E8221B634E1D}" destId="{4E231B2C-26D6-4C7B-9B8D-7A2B63F030FD}" srcOrd="0" destOrd="0" presId="urn:microsoft.com/office/officeart/2018/2/layout/IconVerticalSolidList"/>
    <dgm:cxn modelId="{F0B47F63-7D1E-419C-B5D4-E0E727B18A0D}" type="presOf" srcId="{7FD9EDCE-7E65-487D-BFD9-F1BA7E96DF41}" destId="{1315C15C-938E-445C-BBBD-4FB5286EAF6A}" srcOrd="0" destOrd="0" presId="urn:microsoft.com/office/officeart/2018/2/layout/IconVerticalSolidList"/>
    <dgm:cxn modelId="{5708B676-5726-4E55-A11C-E08D42D154F4}" srcId="{F7738BD3-B306-4904-8A8F-0542D3B8683B}" destId="{7FD9EDCE-7E65-487D-BFD9-F1BA7E96DF41}" srcOrd="1" destOrd="0" parTransId="{9AA2F018-25AA-41CF-A269-C68BB4AA2E8D}" sibTransId="{84321878-BBBC-4825-B73A-7EFC85DE4F6E}"/>
    <dgm:cxn modelId="{1E724F7D-99A3-47C9-9862-68D33C70E289}" srcId="{F7738BD3-B306-4904-8A8F-0542D3B8683B}" destId="{8D50BFA7-1054-42AD-999E-6170140F5F14}" srcOrd="3" destOrd="0" parTransId="{AC014F1B-5723-4C3D-8C6B-C38657D1FBAD}" sibTransId="{DD296A5D-5DA6-4D14-BDA8-ED3DA981BD63}"/>
    <dgm:cxn modelId="{B4D0B691-67AC-4ADC-A0F5-D1D051208B23}" srcId="{F7738BD3-B306-4904-8A8F-0542D3B8683B}" destId="{ABB0B4E6-1D2E-4D68-A29C-DB730AC80C2A}" srcOrd="2" destOrd="0" parTransId="{2133CC81-9B9B-48E4-B2F3-0DA1FD76D87A}" sibTransId="{F07E5495-21A5-469A-B34D-D1D4DD2C6989}"/>
    <dgm:cxn modelId="{7F582898-B360-43FA-977E-0AC436883661}" type="presOf" srcId="{8D50BFA7-1054-42AD-999E-6170140F5F14}" destId="{68E5D4CA-B0C9-495A-92F8-BB64B7BC0F1E}" srcOrd="0" destOrd="0" presId="urn:microsoft.com/office/officeart/2018/2/layout/IconVerticalSolidList"/>
    <dgm:cxn modelId="{CF093DA1-F0D1-4901-BD4A-03D3A38C03CA}" srcId="{F7738BD3-B306-4904-8A8F-0542D3B8683B}" destId="{6EDCBA63-DD87-4C1A-AD12-E8221B634E1D}" srcOrd="0" destOrd="0" parTransId="{1D0FAB24-634C-4208-8168-506F1FC45A8A}" sibTransId="{B02364EF-0F29-4954-8835-05D96A5392E0}"/>
    <dgm:cxn modelId="{29A071C5-6F66-4466-B9CC-F1BD2EBE1260}" type="presOf" srcId="{F7738BD3-B306-4904-8A8F-0542D3B8683B}" destId="{04665B6A-41D1-4426-9EAC-336A4858372B}" srcOrd="0" destOrd="0" presId="urn:microsoft.com/office/officeart/2018/2/layout/IconVerticalSolidList"/>
    <dgm:cxn modelId="{7C0238DB-FDEC-4421-8AA9-38F8DA3A77A1}" type="presOf" srcId="{ABB0B4E6-1D2E-4D68-A29C-DB730AC80C2A}" destId="{B28B44CA-F71C-496A-99D1-77ECB65E1387}" srcOrd="0" destOrd="0" presId="urn:microsoft.com/office/officeart/2018/2/layout/IconVerticalSolidList"/>
    <dgm:cxn modelId="{8AAE8CB7-CC45-4FCA-9D6A-A2197975AAB1}" type="presParOf" srcId="{04665B6A-41D1-4426-9EAC-336A4858372B}" destId="{54A56888-D6BE-4246-A0CF-D329A25EA8E9}" srcOrd="0" destOrd="0" presId="urn:microsoft.com/office/officeart/2018/2/layout/IconVerticalSolidList"/>
    <dgm:cxn modelId="{C1351A83-ECB8-4279-8D82-3D3727AE9266}" type="presParOf" srcId="{54A56888-D6BE-4246-A0CF-D329A25EA8E9}" destId="{BFBA6EA8-E287-4667-A11D-39AC9DB1A38E}" srcOrd="0" destOrd="0" presId="urn:microsoft.com/office/officeart/2018/2/layout/IconVerticalSolidList"/>
    <dgm:cxn modelId="{1F5CADB9-18E2-444E-A443-6E5B49EFD608}" type="presParOf" srcId="{54A56888-D6BE-4246-A0CF-D329A25EA8E9}" destId="{81242FC2-975F-4EA5-9015-D15BA588B776}" srcOrd="1" destOrd="0" presId="urn:microsoft.com/office/officeart/2018/2/layout/IconVerticalSolidList"/>
    <dgm:cxn modelId="{F5A0A025-7A38-4DA4-A88A-5D11012D24B1}" type="presParOf" srcId="{54A56888-D6BE-4246-A0CF-D329A25EA8E9}" destId="{F9029BCE-8A3E-48CF-9BB2-7551510FC75D}" srcOrd="2" destOrd="0" presId="urn:microsoft.com/office/officeart/2018/2/layout/IconVerticalSolidList"/>
    <dgm:cxn modelId="{C4663555-51F4-4AD5-8A0C-CC7C887C44E6}" type="presParOf" srcId="{54A56888-D6BE-4246-A0CF-D329A25EA8E9}" destId="{4E231B2C-26D6-4C7B-9B8D-7A2B63F030FD}" srcOrd="3" destOrd="0" presId="urn:microsoft.com/office/officeart/2018/2/layout/IconVerticalSolidList"/>
    <dgm:cxn modelId="{BB672C67-2615-4579-AB82-7507BC83AC1D}" type="presParOf" srcId="{04665B6A-41D1-4426-9EAC-336A4858372B}" destId="{0466B835-22CB-43E2-BBC9-F96DCFA0F012}" srcOrd="1" destOrd="0" presId="urn:microsoft.com/office/officeart/2018/2/layout/IconVerticalSolidList"/>
    <dgm:cxn modelId="{F223F823-318D-4083-801A-35079BFA4493}" type="presParOf" srcId="{04665B6A-41D1-4426-9EAC-336A4858372B}" destId="{BE7548BF-9F4F-4CD3-837D-8E0F2E629F53}" srcOrd="2" destOrd="0" presId="urn:microsoft.com/office/officeart/2018/2/layout/IconVerticalSolidList"/>
    <dgm:cxn modelId="{DD54D77D-ADE2-41C1-8823-D8D37228C737}" type="presParOf" srcId="{BE7548BF-9F4F-4CD3-837D-8E0F2E629F53}" destId="{8453BCD3-5B39-4D58-84AB-60685D502E76}" srcOrd="0" destOrd="0" presId="urn:microsoft.com/office/officeart/2018/2/layout/IconVerticalSolidList"/>
    <dgm:cxn modelId="{BD32E0BC-4D8B-42F0-86E7-6251EA5A5BC2}" type="presParOf" srcId="{BE7548BF-9F4F-4CD3-837D-8E0F2E629F53}" destId="{7F45AF57-8E37-44B8-BDCC-7DC913B0434A}" srcOrd="1" destOrd="0" presId="urn:microsoft.com/office/officeart/2018/2/layout/IconVerticalSolidList"/>
    <dgm:cxn modelId="{D66E0229-CCF0-480A-AACF-4D69D86BDD6F}" type="presParOf" srcId="{BE7548BF-9F4F-4CD3-837D-8E0F2E629F53}" destId="{1287EFD1-46D4-4060-AFEF-3CF38FC59FC9}" srcOrd="2" destOrd="0" presId="urn:microsoft.com/office/officeart/2018/2/layout/IconVerticalSolidList"/>
    <dgm:cxn modelId="{29ED553B-BEB3-46EA-83F0-82B8A1CFABF6}" type="presParOf" srcId="{BE7548BF-9F4F-4CD3-837D-8E0F2E629F53}" destId="{1315C15C-938E-445C-BBBD-4FB5286EAF6A}" srcOrd="3" destOrd="0" presId="urn:microsoft.com/office/officeart/2018/2/layout/IconVerticalSolidList"/>
    <dgm:cxn modelId="{9BB8E8E4-2AED-440E-B8EC-0EE17818153E}" type="presParOf" srcId="{04665B6A-41D1-4426-9EAC-336A4858372B}" destId="{6271FE98-1F74-4AFF-8A7E-865AFA9AEC4D}" srcOrd="3" destOrd="0" presId="urn:microsoft.com/office/officeart/2018/2/layout/IconVerticalSolidList"/>
    <dgm:cxn modelId="{E0FDFE66-8808-4B01-B9EC-F0E2183E8384}" type="presParOf" srcId="{04665B6A-41D1-4426-9EAC-336A4858372B}" destId="{85E5D76D-1580-41E1-94D3-781D9C617496}" srcOrd="4" destOrd="0" presId="urn:microsoft.com/office/officeart/2018/2/layout/IconVerticalSolidList"/>
    <dgm:cxn modelId="{4FE162DF-7A60-48FC-B5EA-7769E04F15DE}" type="presParOf" srcId="{85E5D76D-1580-41E1-94D3-781D9C617496}" destId="{133F24DC-66D5-4B0A-BBA9-CDF45D9E5BE7}" srcOrd="0" destOrd="0" presId="urn:microsoft.com/office/officeart/2018/2/layout/IconVerticalSolidList"/>
    <dgm:cxn modelId="{A50F55C8-BC2A-40D4-ACDE-8B7B291D090E}" type="presParOf" srcId="{85E5D76D-1580-41E1-94D3-781D9C617496}" destId="{40208BAF-A8F1-4F29-ACAD-E31AEDEDCAA9}" srcOrd="1" destOrd="0" presId="urn:microsoft.com/office/officeart/2018/2/layout/IconVerticalSolidList"/>
    <dgm:cxn modelId="{D30459C6-822C-4AD3-B7F1-20C56AA646F3}" type="presParOf" srcId="{85E5D76D-1580-41E1-94D3-781D9C617496}" destId="{490C0A06-9E2E-4303-ACAF-D09E5C862F7C}" srcOrd="2" destOrd="0" presId="urn:microsoft.com/office/officeart/2018/2/layout/IconVerticalSolidList"/>
    <dgm:cxn modelId="{F6BE47B2-35E6-4882-95A0-AA7E42770D72}" type="presParOf" srcId="{85E5D76D-1580-41E1-94D3-781D9C617496}" destId="{B28B44CA-F71C-496A-99D1-77ECB65E1387}" srcOrd="3" destOrd="0" presId="urn:microsoft.com/office/officeart/2018/2/layout/IconVerticalSolidList"/>
    <dgm:cxn modelId="{1E030251-1AFA-43FB-8E24-708C2C01F929}" type="presParOf" srcId="{04665B6A-41D1-4426-9EAC-336A4858372B}" destId="{4902FCAE-6A00-47D1-8D2F-E304AB3FF707}" srcOrd="5" destOrd="0" presId="urn:microsoft.com/office/officeart/2018/2/layout/IconVerticalSolidList"/>
    <dgm:cxn modelId="{B5D2182B-F204-4809-9729-A79D60F7571D}" type="presParOf" srcId="{04665B6A-41D1-4426-9EAC-336A4858372B}" destId="{98B1E04E-8777-4040-A10A-FC7978AA4D45}" srcOrd="6" destOrd="0" presId="urn:microsoft.com/office/officeart/2018/2/layout/IconVerticalSolidList"/>
    <dgm:cxn modelId="{AF2C4B7E-9A0A-47E9-946E-A490B3EC14AE}" type="presParOf" srcId="{98B1E04E-8777-4040-A10A-FC7978AA4D45}" destId="{B28F6232-162F-4C1B-953F-B14BC5ED72A2}" srcOrd="0" destOrd="0" presId="urn:microsoft.com/office/officeart/2018/2/layout/IconVerticalSolidList"/>
    <dgm:cxn modelId="{7F1647B2-66AE-4951-8360-31104B9178DC}" type="presParOf" srcId="{98B1E04E-8777-4040-A10A-FC7978AA4D45}" destId="{73EB9A4F-B188-4D2B-889A-28EB0983CA21}" srcOrd="1" destOrd="0" presId="urn:microsoft.com/office/officeart/2018/2/layout/IconVerticalSolidList"/>
    <dgm:cxn modelId="{21610673-7784-41BC-8A2E-326FDBA464CD}" type="presParOf" srcId="{98B1E04E-8777-4040-A10A-FC7978AA4D45}" destId="{48DC22EE-4505-4004-838C-FB4A433B55D2}" srcOrd="2" destOrd="0" presId="urn:microsoft.com/office/officeart/2018/2/layout/IconVerticalSolidList"/>
    <dgm:cxn modelId="{DACE7084-E824-46FC-A025-5586812CC911}" type="presParOf" srcId="{98B1E04E-8777-4040-A10A-FC7978AA4D45}" destId="{68E5D4CA-B0C9-495A-92F8-BB64B7BC0F1E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E0341C7C-8E2E-496C-A57D-DEB53CC8B0D6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bg_colorful1" csCatId="colorful" phldr="1"/>
      <dgm:spPr/>
      <dgm:t>
        <a:bodyPr/>
        <a:lstStyle/>
        <a:p>
          <a:endParaRPr lang="en-US"/>
        </a:p>
      </dgm:t>
    </dgm:pt>
    <dgm:pt modelId="{80FEB222-15A5-434C-BF93-C9782D546D85}">
      <dgm:prSet/>
      <dgm:spPr/>
      <dgm:t>
        <a:bodyPr/>
        <a:lstStyle/>
        <a:p>
          <a:r>
            <a:rPr lang="en-US"/>
            <a:t>Short online bursts</a:t>
          </a:r>
        </a:p>
      </dgm:t>
    </dgm:pt>
    <dgm:pt modelId="{F2CFEDFE-BE99-450E-ABEF-AAE0319E6DAD}" type="parTrans" cxnId="{1802D4F6-73E8-4B08-A31C-B302CD1A5A14}">
      <dgm:prSet/>
      <dgm:spPr/>
      <dgm:t>
        <a:bodyPr/>
        <a:lstStyle/>
        <a:p>
          <a:endParaRPr lang="en-US"/>
        </a:p>
      </dgm:t>
    </dgm:pt>
    <dgm:pt modelId="{8C601848-2524-4723-8119-3EC1FD4ED8E0}" type="sibTrans" cxnId="{1802D4F6-73E8-4B08-A31C-B302CD1A5A14}">
      <dgm:prSet/>
      <dgm:spPr/>
      <dgm:t>
        <a:bodyPr/>
        <a:lstStyle/>
        <a:p>
          <a:endParaRPr lang="en-US"/>
        </a:p>
      </dgm:t>
    </dgm:pt>
    <dgm:pt modelId="{1D1FCD15-28BC-415D-822F-3D8CB3BD38D1}">
      <dgm:prSet/>
      <dgm:spPr/>
      <dgm:t>
        <a:bodyPr/>
        <a:lstStyle/>
        <a:p>
          <a:r>
            <a:rPr lang="en-US"/>
            <a:t>Half‑day in‑person for deeper relationships</a:t>
          </a:r>
        </a:p>
      </dgm:t>
    </dgm:pt>
    <dgm:pt modelId="{600DBA39-0C01-4531-9A92-EFA30E169FF8}" type="parTrans" cxnId="{3A0A6140-026F-49DB-A65C-9E632D1F897D}">
      <dgm:prSet/>
      <dgm:spPr/>
      <dgm:t>
        <a:bodyPr/>
        <a:lstStyle/>
        <a:p>
          <a:endParaRPr lang="en-US"/>
        </a:p>
      </dgm:t>
    </dgm:pt>
    <dgm:pt modelId="{06846A1A-445E-41F6-ADA4-640A1766FA3E}" type="sibTrans" cxnId="{3A0A6140-026F-49DB-A65C-9E632D1F897D}">
      <dgm:prSet/>
      <dgm:spPr/>
      <dgm:t>
        <a:bodyPr/>
        <a:lstStyle/>
        <a:p>
          <a:endParaRPr lang="en-US"/>
        </a:p>
      </dgm:t>
    </dgm:pt>
    <dgm:pt modelId="{9196AAB0-102B-4257-A919-FD497651E93C}">
      <dgm:prSet/>
      <dgm:spPr/>
      <dgm:t>
        <a:bodyPr/>
        <a:lstStyle/>
        <a:p>
          <a:r>
            <a:rPr lang="en-US"/>
            <a:t>Blended learning &amp; peer forums</a:t>
          </a:r>
        </a:p>
      </dgm:t>
    </dgm:pt>
    <dgm:pt modelId="{C2171344-2CCB-48B6-A40B-372DFE871561}" type="parTrans" cxnId="{015DE572-B1C5-4260-8A6C-7502D33AEC04}">
      <dgm:prSet/>
      <dgm:spPr/>
      <dgm:t>
        <a:bodyPr/>
        <a:lstStyle/>
        <a:p>
          <a:endParaRPr lang="en-US"/>
        </a:p>
      </dgm:t>
    </dgm:pt>
    <dgm:pt modelId="{02AAF57B-B5F1-4652-B989-E7EA023C5E57}" type="sibTrans" cxnId="{015DE572-B1C5-4260-8A6C-7502D33AEC04}">
      <dgm:prSet/>
      <dgm:spPr/>
      <dgm:t>
        <a:bodyPr/>
        <a:lstStyle/>
        <a:p>
          <a:endParaRPr lang="en-US"/>
        </a:p>
      </dgm:t>
    </dgm:pt>
    <dgm:pt modelId="{C2CD3C49-3927-4D67-BD4E-F5B182682FC0}">
      <dgm:prSet/>
      <dgm:spPr/>
      <dgm:t>
        <a:bodyPr/>
        <a:lstStyle/>
        <a:p>
          <a:r>
            <a:rPr lang="en-US"/>
            <a:t>Speakers attending online workshops in person</a:t>
          </a:r>
        </a:p>
      </dgm:t>
    </dgm:pt>
    <dgm:pt modelId="{F27B33D9-C16C-4004-B284-94FF60448852}" type="parTrans" cxnId="{4A152BE5-16DD-42AE-8EB7-D69114C6D286}">
      <dgm:prSet/>
      <dgm:spPr/>
      <dgm:t>
        <a:bodyPr/>
        <a:lstStyle/>
        <a:p>
          <a:endParaRPr lang="en-US"/>
        </a:p>
      </dgm:t>
    </dgm:pt>
    <dgm:pt modelId="{43894B4B-80D9-45A4-B285-6B43C25215D6}" type="sibTrans" cxnId="{4A152BE5-16DD-42AE-8EB7-D69114C6D286}">
      <dgm:prSet/>
      <dgm:spPr/>
      <dgm:t>
        <a:bodyPr/>
        <a:lstStyle/>
        <a:p>
          <a:endParaRPr lang="en-US"/>
        </a:p>
      </dgm:t>
    </dgm:pt>
    <dgm:pt modelId="{0789875C-A4DF-4A28-866E-FB3480CFE92B}" type="pres">
      <dgm:prSet presAssocID="{E0341C7C-8E2E-496C-A57D-DEB53CC8B0D6}" presName="root" presStyleCnt="0">
        <dgm:presLayoutVars>
          <dgm:dir/>
          <dgm:resizeHandles val="exact"/>
        </dgm:presLayoutVars>
      </dgm:prSet>
      <dgm:spPr/>
    </dgm:pt>
    <dgm:pt modelId="{FB03DA06-8EB2-438D-B044-06B0087DC64E}" type="pres">
      <dgm:prSet presAssocID="{80FEB222-15A5-434C-BF93-C9782D546D85}" presName="compNode" presStyleCnt="0"/>
      <dgm:spPr/>
    </dgm:pt>
    <dgm:pt modelId="{6F7E401B-8BED-4DF6-96E6-D6A3CD547777}" type="pres">
      <dgm:prSet presAssocID="{80FEB222-15A5-434C-BF93-C9782D546D85}" presName="bgRect" presStyleLbl="bgShp" presStyleIdx="0" presStyleCnt="4"/>
      <dgm:spPr/>
    </dgm:pt>
    <dgm:pt modelId="{8879D2F1-ABDF-4749-AC97-9B0B9CF584FC}" type="pres">
      <dgm:prSet presAssocID="{80FEB222-15A5-434C-BF93-C9782D546D85}" presName="iconRect" presStyleLbl="nod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Laptop"/>
        </a:ext>
      </dgm:extLst>
    </dgm:pt>
    <dgm:pt modelId="{FC3B0E6E-2274-45AE-8ACE-8E96A465E0C6}" type="pres">
      <dgm:prSet presAssocID="{80FEB222-15A5-434C-BF93-C9782D546D85}" presName="spaceRect" presStyleCnt="0"/>
      <dgm:spPr/>
    </dgm:pt>
    <dgm:pt modelId="{4C26F447-185B-487D-8A22-09ECBDCD9617}" type="pres">
      <dgm:prSet presAssocID="{80FEB222-15A5-434C-BF93-C9782D546D85}" presName="parTx" presStyleLbl="revTx" presStyleIdx="0" presStyleCnt="4">
        <dgm:presLayoutVars>
          <dgm:chMax val="0"/>
          <dgm:chPref val="0"/>
        </dgm:presLayoutVars>
      </dgm:prSet>
      <dgm:spPr/>
    </dgm:pt>
    <dgm:pt modelId="{9E9D03AF-37EF-43EB-BEBB-B9EE19A1E8C3}" type="pres">
      <dgm:prSet presAssocID="{8C601848-2524-4723-8119-3EC1FD4ED8E0}" presName="sibTrans" presStyleCnt="0"/>
      <dgm:spPr/>
    </dgm:pt>
    <dgm:pt modelId="{0795622E-AD11-437B-A87C-06E32638A675}" type="pres">
      <dgm:prSet presAssocID="{1D1FCD15-28BC-415D-822F-3D8CB3BD38D1}" presName="compNode" presStyleCnt="0"/>
      <dgm:spPr/>
    </dgm:pt>
    <dgm:pt modelId="{923ACC7F-E749-4E22-B59C-2BAF17EB57FC}" type="pres">
      <dgm:prSet presAssocID="{1D1FCD15-28BC-415D-822F-3D8CB3BD38D1}" presName="bgRect" presStyleLbl="bgShp" presStyleIdx="1" presStyleCnt="4"/>
      <dgm:spPr/>
    </dgm:pt>
    <dgm:pt modelId="{5BB49947-8B1B-4349-BCF8-67B258FFC61D}" type="pres">
      <dgm:prSet presAssocID="{1D1FCD15-28BC-415D-822F-3D8CB3BD38D1}" presName="iconRect" presStyleLbl="node1" presStyleIdx="1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ocial Network"/>
        </a:ext>
      </dgm:extLst>
    </dgm:pt>
    <dgm:pt modelId="{C8E56728-F163-47CD-901F-AC4EF2D97E5E}" type="pres">
      <dgm:prSet presAssocID="{1D1FCD15-28BC-415D-822F-3D8CB3BD38D1}" presName="spaceRect" presStyleCnt="0"/>
      <dgm:spPr/>
    </dgm:pt>
    <dgm:pt modelId="{6240C962-CEEB-4E5F-81EE-116028DB706B}" type="pres">
      <dgm:prSet presAssocID="{1D1FCD15-28BC-415D-822F-3D8CB3BD38D1}" presName="parTx" presStyleLbl="revTx" presStyleIdx="1" presStyleCnt="4">
        <dgm:presLayoutVars>
          <dgm:chMax val="0"/>
          <dgm:chPref val="0"/>
        </dgm:presLayoutVars>
      </dgm:prSet>
      <dgm:spPr/>
    </dgm:pt>
    <dgm:pt modelId="{71645826-98E6-4453-8E40-615A4BF40C24}" type="pres">
      <dgm:prSet presAssocID="{06846A1A-445E-41F6-ADA4-640A1766FA3E}" presName="sibTrans" presStyleCnt="0"/>
      <dgm:spPr/>
    </dgm:pt>
    <dgm:pt modelId="{ACE0DBA8-B9D1-435A-83CD-AE0E1D17E291}" type="pres">
      <dgm:prSet presAssocID="{9196AAB0-102B-4257-A919-FD497651E93C}" presName="compNode" presStyleCnt="0"/>
      <dgm:spPr/>
    </dgm:pt>
    <dgm:pt modelId="{5B0B7A12-A96E-4BC5-986D-3205A200E6E2}" type="pres">
      <dgm:prSet presAssocID="{9196AAB0-102B-4257-A919-FD497651E93C}" presName="bgRect" presStyleLbl="bgShp" presStyleIdx="2" presStyleCnt="4"/>
      <dgm:spPr/>
    </dgm:pt>
    <dgm:pt modelId="{FF505A15-8394-4C19-BDA9-2A8BB94B6544}" type="pres">
      <dgm:prSet presAssocID="{9196AAB0-102B-4257-A919-FD497651E93C}" presName="iconRect" presStyleLbl="node1" presStyleIdx="2" presStyleCnt="4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eeting"/>
        </a:ext>
      </dgm:extLst>
    </dgm:pt>
    <dgm:pt modelId="{D49FD188-8DEC-4321-81E4-4EA5DF878AC5}" type="pres">
      <dgm:prSet presAssocID="{9196AAB0-102B-4257-A919-FD497651E93C}" presName="spaceRect" presStyleCnt="0"/>
      <dgm:spPr/>
    </dgm:pt>
    <dgm:pt modelId="{BA52E7B4-E441-423F-ADDF-432AE62FB079}" type="pres">
      <dgm:prSet presAssocID="{9196AAB0-102B-4257-A919-FD497651E93C}" presName="parTx" presStyleLbl="revTx" presStyleIdx="2" presStyleCnt="4">
        <dgm:presLayoutVars>
          <dgm:chMax val="0"/>
          <dgm:chPref val="0"/>
        </dgm:presLayoutVars>
      </dgm:prSet>
      <dgm:spPr/>
    </dgm:pt>
    <dgm:pt modelId="{A436C376-B411-496E-8DE1-AF4AC03662E9}" type="pres">
      <dgm:prSet presAssocID="{02AAF57B-B5F1-4652-B989-E7EA023C5E57}" presName="sibTrans" presStyleCnt="0"/>
      <dgm:spPr/>
    </dgm:pt>
    <dgm:pt modelId="{F2F50974-57B4-4A50-A530-6D60FBFD383D}" type="pres">
      <dgm:prSet presAssocID="{C2CD3C49-3927-4D67-BD4E-F5B182682FC0}" presName="compNode" presStyleCnt="0"/>
      <dgm:spPr/>
    </dgm:pt>
    <dgm:pt modelId="{BB256557-5CA3-4FC1-9644-5FDEC8DDC462}" type="pres">
      <dgm:prSet presAssocID="{C2CD3C49-3927-4D67-BD4E-F5B182682FC0}" presName="bgRect" presStyleLbl="bgShp" presStyleIdx="3" presStyleCnt="4"/>
      <dgm:spPr/>
    </dgm:pt>
    <dgm:pt modelId="{8B805CB2-DC96-41C5-A07F-808EB54AF574}" type="pres">
      <dgm:prSet presAssocID="{C2CD3C49-3927-4D67-BD4E-F5B182682FC0}" presName="iconRect" presStyleLbl="node1" presStyleIdx="3" presStyleCnt="4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Teacher"/>
        </a:ext>
      </dgm:extLst>
    </dgm:pt>
    <dgm:pt modelId="{9ADE2972-B185-4338-850F-C929E0518329}" type="pres">
      <dgm:prSet presAssocID="{C2CD3C49-3927-4D67-BD4E-F5B182682FC0}" presName="spaceRect" presStyleCnt="0"/>
      <dgm:spPr/>
    </dgm:pt>
    <dgm:pt modelId="{ADF84A41-7A95-4EC8-A50E-DC71BA517F1A}" type="pres">
      <dgm:prSet presAssocID="{C2CD3C49-3927-4D67-BD4E-F5B182682FC0}" presName="parTx" presStyleLbl="revTx" presStyleIdx="3" presStyleCnt="4">
        <dgm:presLayoutVars>
          <dgm:chMax val="0"/>
          <dgm:chPref val="0"/>
        </dgm:presLayoutVars>
      </dgm:prSet>
      <dgm:spPr/>
    </dgm:pt>
  </dgm:ptLst>
  <dgm:cxnLst>
    <dgm:cxn modelId="{3A0A6140-026F-49DB-A65C-9E632D1F897D}" srcId="{E0341C7C-8E2E-496C-A57D-DEB53CC8B0D6}" destId="{1D1FCD15-28BC-415D-822F-3D8CB3BD38D1}" srcOrd="1" destOrd="0" parTransId="{600DBA39-0C01-4531-9A92-EFA30E169FF8}" sibTransId="{06846A1A-445E-41F6-ADA4-640A1766FA3E}"/>
    <dgm:cxn modelId="{14777070-596E-4DB7-B86E-A3BA9958D866}" type="presOf" srcId="{9196AAB0-102B-4257-A919-FD497651E93C}" destId="{BA52E7B4-E441-423F-ADDF-432AE62FB079}" srcOrd="0" destOrd="0" presId="urn:microsoft.com/office/officeart/2018/2/layout/IconVerticalSolidList"/>
    <dgm:cxn modelId="{015DE572-B1C5-4260-8A6C-7502D33AEC04}" srcId="{E0341C7C-8E2E-496C-A57D-DEB53CC8B0D6}" destId="{9196AAB0-102B-4257-A919-FD497651E93C}" srcOrd="2" destOrd="0" parTransId="{C2171344-2CCB-48B6-A40B-372DFE871561}" sibTransId="{02AAF57B-B5F1-4652-B989-E7EA023C5E57}"/>
    <dgm:cxn modelId="{1D5FFCAC-FEA6-4203-998D-146C2C299020}" type="presOf" srcId="{E0341C7C-8E2E-496C-A57D-DEB53CC8B0D6}" destId="{0789875C-A4DF-4A28-866E-FB3480CFE92B}" srcOrd="0" destOrd="0" presId="urn:microsoft.com/office/officeart/2018/2/layout/IconVerticalSolidList"/>
    <dgm:cxn modelId="{29357CB0-7886-4B7D-B062-6D0820A8363A}" type="presOf" srcId="{80FEB222-15A5-434C-BF93-C9782D546D85}" destId="{4C26F447-185B-487D-8A22-09ECBDCD9617}" srcOrd="0" destOrd="0" presId="urn:microsoft.com/office/officeart/2018/2/layout/IconVerticalSolidList"/>
    <dgm:cxn modelId="{7820ABBF-5404-4B3B-BCA0-DF64180BA15C}" type="presOf" srcId="{1D1FCD15-28BC-415D-822F-3D8CB3BD38D1}" destId="{6240C962-CEEB-4E5F-81EE-116028DB706B}" srcOrd="0" destOrd="0" presId="urn:microsoft.com/office/officeart/2018/2/layout/IconVerticalSolidList"/>
    <dgm:cxn modelId="{97E707D2-756E-419E-9B80-3091AB1C306C}" type="presOf" srcId="{C2CD3C49-3927-4D67-BD4E-F5B182682FC0}" destId="{ADF84A41-7A95-4EC8-A50E-DC71BA517F1A}" srcOrd="0" destOrd="0" presId="urn:microsoft.com/office/officeart/2018/2/layout/IconVerticalSolidList"/>
    <dgm:cxn modelId="{4A152BE5-16DD-42AE-8EB7-D69114C6D286}" srcId="{E0341C7C-8E2E-496C-A57D-DEB53CC8B0D6}" destId="{C2CD3C49-3927-4D67-BD4E-F5B182682FC0}" srcOrd="3" destOrd="0" parTransId="{F27B33D9-C16C-4004-B284-94FF60448852}" sibTransId="{43894B4B-80D9-45A4-B285-6B43C25215D6}"/>
    <dgm:cxn modelId="{1802D4F6-73E8-4B08-A31C-B302CD1A5A14}" srcId="{E0341C7C-8E2E-496C-A57D-DEB53CC8B0D6}" destId="{80FEB222-15A5-434C-BF93-C9782D546D85}" srcOrd="0" destOrd="0" parTransId="{F2CFEDFE-BE99-450E-ABEF-AAE0319E6DAD}" sibTransId="{8C601848-2524-4723-8119-3EC1FD4ED8E0}"/>
    <dgm:cxn modelId="{AA8D23FC-B2FB-4E81-80D4-601245496B0C}" type="presParOf" srcId="{0789875C-A4DF-4A28-866E-FB3480CFE92B}" destId="{FB03DA06-8EB2-438D-B044-06B0087DC64E}" srcOrd="0" destOrd="0" presId="urn:microsoft.com/office/officeart/2018/2/layout/IconVerticalSolidList"/>
    <dgm:cxn modelId="{A8F0CF35-C3F9-4494-A5BA-0DAC1B5D47FF}" type="presParOf" srcId="{FB03DA06-8EB2-438D-B044-06B0087DC64E}" destId="{6F7E401B-8BED-4DF6-96E6-D6A3CD547777}" srcOrd="0" destOrd="0" presId="urn:microsoft.com/office/officeart/2018/2/layout/IconVerticalSolidList"/>
    <dgm:cxn modelId="{725B9019-BD55-4E03-BF89-9A447EE5C57A}" type="presParOf" srcId="{FB03DA06-8EB2-438D-B044-06B0087DC64E}" destId="{8879D2F1-ABDF-4749-AC97-9B0B9CF584FC}" srcOrd="1" destOrd="0" presId="urn:microsoft.com/office/officeart/2018/2/layout/IconVerticalSolidList"/>
    <dgm:cxn modelId="{E096119A-A758-4800-9EF2-3E470F360A88}" type="presParOf" srcId="{FB03DA06-8EB2-438D-B044-06B0087DC64E}" destId="{FC3B0E6E-2274-45AE-8ACE-8E96A465E0C6}" srcOrd="2" destOrd="0" presId="urn:microsoft.com/office/officeart/2018/2/layout/IconVerticalSolidList"/>
    <dgm:cxn modelId="{3D39DC4A-16BB-4AA3-A7EF-FDBA35CD4894}" type="presParOf" srcId="{FB03DA06-8EB2-438D-B044-06B0087DC64E}" destId="{4C26F447-185B-487D-8A22-09ECBDCD9617}" srcOrd="3" destOrd="0" presId="urn:microsoft.com/office/officeart/2018/2/layout/IconVerticalSolidList"/>
    <dgm:cxn modelId="{0B093485-8427-489B-A0E0-2941DB91E98D}" type="presParOf" srcId="{0789875C-A4DF-4A28-866E-FB3480CFE92B}" destId="{9E9D03AF-37EF-43EB-BEBB-B9EE19A1E8C3}" srcOrd="1" destOrd="0" presId="urn:microsoft.com/office/officeart/2018/2/layout/IconVerticalSolidList"/>
    <dgm:cxn modelId="{3F405874-3171-429B-8253-2F7CE1AB0881}" type="presParOf" srcId="{0789875C-A4DF-4A28-866E-FB3480CFE92B}" destId="{0795622E-AD11-437B-A87C-06E32638A675}" srcOrd="2" destOrd="0" presId="urn:microsoft.com/office/officeart/2018/2/layout/IconVerticalSolidList"/>
    <dgm:cxn modelId="{E6119CC8-1DD4-4825-BA40-F6A89191F49B}" type="presParOf" srcId="{0795622E-AD11-437B-A87C-06E32638A675}" destId="{923ACC7F-E749-4E22-B59C-2BAF17EB57FC}" srcOrd="0" destOrd="0" presId="urn:microsoft.com/office/officeart/2018/2/layout/IconVerticalSolidList"/>
    <dgm:cxn modelId="{03097327-72BD-4540-9732-5412B44FCEFB}" type="presParOf" srcId="{0795622E-AD11-437B-A87C-06E32638A675}" destId="{5BB49947-8B1B-4349-BCF8-67B258FFC61D}" srcOrd="1" destOrd="0" presId="urn:microsoft.com/office/officeart/2018/2/layout/IconVerticalSolidList"/>
    <dgm:cxn modelId="{E4D05DA0-956F-4EAA-B4BE-2F89E4715FD6}" type="presParOf" srcId="{0795622E-AD11-437B-A87C-06E32638A675}" destId="{C8E56728-F163-47CD-901F-AC4EF2D97E5E}" srcOrd="2" destOrd="0" presId="urn:microsoft.com/office/officeart/2018/2/layout/IconVerticalSolidList"/>
    <dgm:cxn modelId="{BE40486F-25B4-40C2-ACDF-ACCC1A1B6166}" type="presParOf" srcId="{0795622E-AD11-437B-A87C-06E32638A675}" destId="{6240C962-CEEB-4E5F-81EE-116028DB706B}" srcOrd="3" destOrd="0" presId="urn:microsoft.com/office/officeart/2018/2/layout/IconVerticalSolidList"/>
    <dgm:cxn modelId="{64D37395-45D6-44C5-ACEA-191819A8529E}" type="presParOf" srcId="{0789875C-A4DF-4A28-866E-FB3480CFE92B}" destId="{71645826-98E6-4453-8E40-615A4BF40C24}" srcOrd="3" destOrd="0" presId="urn:microsoft.com/office/officeart/2018/2/layout/IconVerticalSolidList"/>
    <dgm:cxn modelId="{A0BD255F-31CD-45BD-9E00-739CE09408F2}" type="presParOf" srcId="{0789875C-A4DF-4A28-866E-FB3480CFE92B}" destId="{ACE0DBA8-B9D1-435A-83CD-AE0E1D17E291}" srcOrd="4" destOrd="0" presId="urn:microsoft.com/office/officeart/2018/2/layout/IconVerticalSolidList"/>
    <dgm:cxn modelId="{2129937D-758C-4A76-AC2B-087F1E40D79F}" type="presParOf" srcId="{ACE0DBA8-B9D1-435A-83CD-AE0E1D17E291}" destId="{5B0B7A12-A96E-4BC5-986D-3205A200E6E2}" srcOrd="0" destOrd="0" presId="urn:microsoft.com/office/officeart/2018/2/layout/IconVerticalSolidList"/>
    <dgm:cxn modelId="{D2070A71-08BF-4132-82D9-FAAD77EEF02C}" type="presParOf" srcId="{ACE0DBA8-B9D1-435A-83CD-AE0E1D17E291}" destId="{FF505A15-8394-4C19-BDA9-2A8BB94B6544}" srcOrd="1" destOrd="0" presId="urn:microsoft.com/office/officeart/2018/2/layout/IconVerticalSolidList"/>
    <dgm:cxn modelId="{9FC42A41-933F-4774-96B9-7996D5EFCF8D}" type="presParOf" srcId="{ACE0DBA8-B9D1-435A-83CD-AE0E1D17E291}" destId="{D49FD188-8DEC-4321-81E4-4EA5DF878AC5}" srcOrd="2" destOrd="0" presId="urn:microsoft.com/office/officeart/2018/2/layout/IconVerticalSolidList"/>
    <dgm:cxn modelId="{7F1EF6AC-3BDD-46D0-B0D9-0BEAE18E6839}" type="presParOf" srcId="{ACE0DBA8-B9D1-435A-83CD-AE0E1D17E291}" destId="{BA52E7B4-E441-423F-ADDF-432AE62FB079}" srcOrd="3" destOrd="0" presId="urn:microsoft.com/office/officeart/2018/2/layout/IconVerticalSolidList"/>
    <dgm:cxn modelId="{D1D3F8E8-D5F9-4B87-A6E7-51397B61D04E}" type="presParOf" srcId="{0789875C-A4DF-4A28-866E-FB3480CFE92B}" destId="{A436C376-B411-496E-8DE1-AF4AC03662E9}" srcOrd="5" destOrd="0" presId="urn:microsoft.com/office/officeart/2018/2/layout/IconVerticalSolidList"/>
    <dgm:cxn modelId="{6C6B2ADB-C44A-42B0-B380-C56D5CF89A3D}" type="presParOf" srcId="{0789875C-A4DF-4A28-866E-FB3480CFE92B}" destId="{F2F50974-57B4-4A50-A530-6D60FBFD383D}" srcOrd="6" destOrd="0" presId="urn:microsoft.com/office/officeart/2018/2/layout/IconVerticalSolidList"/>
    <dgm:cxn modelId="{3A7786F8-F516-459A-B008-D7B54F7CA2EE}" type="presParOf" srcId="{F2F50974-57B4-4A50-A530-6D60FBFD383D}" destId="{BB256557-5CA3-4FC1-9644-5FDEC8DDC462}" srcOrd="0" destOrd="0" presId="urn:microsoft.com/office/officeart/2018/2/layout/IconVerticalSolidList"/>
    <dgm:cxn modelId="{77532E89-9B49-40CB-9074-DE925CD2C76D}" type="presParOf" srcId="{F2F50974-57B4-4A50-A530-6D60FBFD383D}" destId="{8B805CB2-DC96-41C5-A07F-808EB54AF574}" srcOrd="1" destOrd="0" presId="urn:microsoft.com/office/officeart/2018/2/layout/IconVerticalSolidList"/>
    <dgm:cxn modelId="{37CFAFB1-152F-4B9A-B935-B88A55B3C18E}" type="presParOf" srcId="{F2F50974-57B4-4A50-A530-6D60FBFD383D}" destId="{9ADE2972-B185-4338-850F-C929E0518329}" srcOrd="2" destOrd="0" presId="urn:microsoft.com/office/officeart/2018/2/layout/IconVerticalSolidList"/>
    <dgm:cxn modelId="{713FBA04-F189-4629-AF0F-97D836F26404}" type="presParOf" srcId="{F2F50974-57B4-4A50-A530-6D60FBFD383D}" destId="{ADF84A41-7A95-4EC8-A50E-DC71BA517F1A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B4AD37AF-2139-4623-8FB3-D61C8B6CDA90}" type="doc">
      <dgm:prSet loTypeId="urn:microsoft.com/office/officeart/2005/8/layout/matrix3" loCatId="matrix" qsTypeId="urn:microsoft.com/office/officeart/2005/8/quickstyle/simple1" qsCatId="simple" csTypeId="urn:microsoft.com/office/officeart/2005/8/colors/colorful1" csCatId="colorful"/>
      <dgm:spPr/>
      <dgm:t>
        <a:bodyPr/>
        <a:lstStyle/>
        <a:p>
          <a:endParaRPr lang="en-US"/>
        </a:p>
      </dgm:t>
    </dgm:pt>
    <dgm:pt modelId="{5F0686B7-004C-4018-A2A5-4388804B9F9E}">
      <dgm:prSet/>
      <dgm:spPr/>
      <dgm:t>
        <a:bodyPr/>
        <a:lstStyle/>
        <a:p>
          <a:r>
            <a:rPr lang="en-US"/>
            <a:t>Funding issues with LA/social workers</a:t>
          </a:r>
        </a:p>
      </dgm:t>
    </dgm:pt>
    <dgm:pt modelId="{17D2E877-9D87-46AD-8789-A71B0F528FF8}" type="parTrans" cxnId="{34379F32-4225-4759-A043-01340E762017}">
      <dgm:prSet/>
      <dgm:spPr/>
      <dgm:t>
        <a:bodyPr/>
        <a:lstStyle/>
        <a:p>
          <a:endParaRPr lang="en-US"/>
        </a:p>
      </dgm:t>
    </dgm:pt>
    <dgm:pt modelId="{9EE0B043-66D6-419B-A9F0-260A1698719C}" type="sibTrans" cxnId="{34379F32-4225-4759-A043-01340E762017}">
      <dgm:prSet/>
      <dgm:spPr/>
      <dgm:t>
        <a:bodyPr/>
        <a:lstStyle/>
        <a:p>
          <a:endParaRPr lang="en-US"/>
        </a:p>
      </dgm:t>
    </dgm:pt>
    <dgm:pt modelId="{38D31AA6-71A9-4E55-AB2D-ABE6C5B63434}">
      <dgm:prSet/>
      <dgm:spPr/>
      <dgm:t>
        <a:bodyPr/>
        <a:lstStyle/>
        <a:p>
          <a:r>
            <a:rPr lang="en-US"/>
            <a:t>Inability to negotiate rates</a:t>
          </a:r>
        </a:p>
      </dgm:t>
    </dgm:pt>
    <dgm:pt modelId="{5348CD63-A73F-4770-A853-BA4BBC094BFA}" type="parTrans" cxnId="{81453B7B-4990-4832-B975-0DE38A6C2346}">
      <dgm:prSet/>
      <dgm:spPr/>
      <dgm:t>
        <a:bodyPr/>
        <a:lstStyle/>
        <a:p>
          <a:endParaRPr lang="en-US"/>
        </a:p>
      </dgm:t>
    </dgm:pt>
    <dgm:pt modelId="{9A683DE1-D472-40C6-9F4E-0946189F88A8}" type="sibTrans" cxnId="{81453B7B-4990-4832-B975-0DE38A6C2346}">
      <dgm:prSet/>
      <dgm:spPr/>
      <dgm:t>
        <a:bodyPr/>
        <a:lstStyle/>
        <a:p>
          <a:endParaRPr lang="en-US"/>
        </a:p>
      </dgm:t>
    </dgm:pt>
    <dgm:pt modelId="{DE385680-C442-4CC9-9D1A-CB9F95143FBE}">
      <dgm:prSet/>
      <dgm:spPr/>
      <dgm:t>
        <a:bodyPr/>
        <a:lstStyle/>
        <a:p>
          <a:r>
            <a:rPr lang="en-US"/>
            <a:t>Residents moved at threshold</a:t>
          </a:r>
        </a:p>
      </dgm:t>
    </dgm:pt>
    <dgm:pt modelId="{113E93F2-7E12-4FB4-8F37-07713F187907}" type="parTrans" cxnId="{589988B5-26E1-4EC4-A163-9E0D696460B0}">
      <dgm:prSet/>
      <dgm:spPr/>
      <dgm:t>
        <a:bodyPr/>
        <a:lstStyle/>
        <a:p>
          <a:endParaRPr lang="en-US"/>
        </a:p>
      </dgm:t>
    </dgm:pt>
    <dgm:pt modelId="{FD38E547-8A81-4A28-92FA-B95B8EA50289}" type="sibTrans" cxnId="{589988B5-26E1-4EC4-A163-9E0D696460B0}">
      <dgm:prSet/>
      <dgm:spPr/>
      <dgm:t>
        <a:bodyPr/>
        <a:lstStyle/>
        <a:p>
          <a:endParaRPr lang="en-US"/>
        </a:p>
      </dgm:t>
    </dgm:pt>
    <dgm:pt modelId="{98CD8EE2-15AC-496F-9D4D-F703C638732F}">
      <dgm:prSet/>
      <dgm:spPr/>
      <dgm:t>
        <a:bodyPr/>
        <a:lstStyle/>
        <a:p>
          <a:r>
            <a:rPr lang="en-US"/>
            <a:t>CQC changing goalposts</a:t>
          </a:r>
        </a:p>
      </dgm:t>
    </dgm:pt>
    <dgm:pt modelId="{8D400DFB-967F-42F9-8BF1-452CC4E8C221}" type="parTrans" cxnId="{6587B702-BCBC-4996-ADD4-6CD4562C1B2B}">
      <dgm:prSet/>
      <dgm:spPr/>
      <dgm:t>
        <a:bodyPr/>
        <a:lstStyle/>
        <a:p>
          <a:endParaRPr lang="en-US"/>
        </a:p>
      </dgm:t>
    </dgm:pt>
    <dgm:pt modelId="{FEE67CBC-4C1A-4104-8FC5-9D83995E7556}" type="sibTrans" cxnId="{6587B702-BCBC-4996-ADD4-6CD4562C1B2B}">
      <dgm:prSet/>
      <dgm:spPr/>
      <dgm:t>
        <a:bodyPr/>
        <a:lstStyle/>
        <a:p>
          <a:endParaRPr lang="en-US"/>
        </a:p>
      </dgm:t>
    </dgm:pt>
    <dgm:pt modelId="{AB86B674-874A-4FBA-8C2B-A5E75BA0ED40}" type="pres">
      <dgm:prSet presAssocID="{B4AD37AF-2139-4623-8FB3-D61C8B6CDA90}" presName="matrix" presStyleCnt="0">
        <dgm:presLayoutVars>
          <dgm:chMax val="1"/>
          <dgm:dir/>
          <dgm:resizeHandles val="exact"/>
        </dgm:presLayoutVars>
      </dgm:prSet>
      <dgm:spPr/>
    </dgm:pt>
    <dgm:pt modelId="{9369D636-4E26-4D10-AF45-F2C7E49CAF28}" type="pres">
      <dgm:prSet presAssocID="{B4AD37AF-2139-4623-8FB3-D61C8B6CDA90}" presName="diamond" presStyleLbl="bgShp" presStyleIdx="0" presStyleCnt="1"/>
      <dgm:spPr/>
    </dgm:pt>
    <dgm:pt modelId="{81481DE6-3E99-411A-94CE-4AE2F1A33DB7}" type="pres">
      <dgm:prSet presAssocID="{B4AD37AF-2139-4623-8FB3-D61C8B6CDA90}" presName="quad1" presStyleLbl="node1" presStyleIdx="0" presStyleCnt="4">
        <dgm:presLayoutVars>
          <dgm:chMax val="0"/>
          <dgm:chPref val="0"/>
          <dgm:bulletEnabled val="1"/>
        </dgm:presLayoutVars>
      </dgm:prSet>
      <dgm:spPr/>
    </dgm:pt>
    <dgm:pt modelId="{566F96EA-D230-4B97-AD19-1930B5A1FCFF}" type="pres">
      <dgm:prSet presAssocID="{B4AD37AF-2139-4623-8FB3-D61C8B6CDA90}" presName="quad2" presStyleLbl="node1" presStyleIdx="1" presStyleCnt="4">
        <dgm:presLayoutVars>
          <dgm:chMax val="0"/>
          <dgm:chPref val="0"/>
          <dgm:bulletEnabled val="1"/>
        </dgm:presLayoutVars>
      </dgm:prSet>
      <dgm:spPr/>
    </dgm:pt>
    <dgm:pt modelId="{AE065C96-008F-4C92-875A-1BD8A77B984C}" type="pres">
      <dgm:prSet presAssocID="{B4AD37AF-2139-4623-8FB3-D61C8B6CDA90}" presName="quad3" presStyleLbl="node1" presStyleIdx="2" presStyleCnt="4">
        <dgm:presLayoutVars>
          <dgm:chMax val="0"/>
          <dgm:chPref val="0"/>
          <dgm:bulletEnabled val="1"/>
        </dgm:presLayoutVars>
      </dgm:prSet>
      <dgm:spPr/>
    </dgm:pt>
    <dgm:pt modelId="{287D3F40-4FE0-47F8-B462-6EABE87546FD}" type="pres">
      <dgm:prSet presAssocID="{B4AD37AF-2139-4623-8FB3-D61C8B6CDA90}" presName="quad4" presStyleLbl="node1" presStyleIdx="3" presStyleCnt="4">
        <dgm:presLayoutVars>
          <dgm:chMax val="0"/>
          <dgm:chPref val="0"/>
          <dgm:bulletEnabled val="1"/>
        </dgm:presLayoutVars>
      </dgm:prSet>
      <dgm:spPr/>
    </dgm:pt>
  </dgm:ptLst>
  <dgm:cxnLst>
    <dgm:cxn modelId="{6587B702-BCBC-4996-ADD4-6CD4562C1B2B}" srcId="{B4AD37AF-2139-4623-8FB3-D61C8B6CDA90}" destId="{98CD8EE2-15AC-496F-9D4D-F703C638732F}" srcOrd="3" destOrd="0" parTransId="{8D400DFB-967F-42F9-8BF1-452CC4E8C221}" sibTransId="{FEE67CBC-4C1A-4104-8FC5-9D83995E7556}"/>
    <dgm:cxn modelId="{20BCF028-4205-4C07-B058-512EDA9BA700}" type="presOf" srcId="{38D31AA6-71A9-4E55-AB2D-ABE6C5B63434}" destId="{566F96EA-D230-4B97-AD19-1930B5A1FCFF}" srcOrd="0" destOrd="0" presId="urn:microsoft.com/office/officeart/2005/8/layout/matrix3"/>
    <dgm:cxn modelId="{34379F32-4225-4759-A043-01340E762017}" srcId="{B4AD37AF-2139-4623-8FB3-D61C8B6CDA90}" destId="{5F0686B7-004C-4018-A2A5-4388804B9F9E}" srcOrd="0" destOrd="0" parTransId="{17D2E877-9D87-46AD-8789-A71B0F528FF8}" sibTransId="{9EE0B043-66D6-419B-A9F0-260A1698719C}"/>
    <dgm:cxn modelId="{33E4514E-51A5-46A1-A171-F50E884BD837}" type="presOf" srcId="{DE385680-C442-4CC9-9D1A-CB9F95143FBE}" destId="{AE065C96-008F-4C92-875A-1BD8A77B984C}" srcOrd="0" destOrd="0" presId="urn:microsoft.com/office/officeart/2005/8/layout/matrix3"/>
    <dgm:cxn modelId="{0EAB3955-85FA-496C-AA03-98191675DA2D}" type="presOf" srcId="{5F0686B7-004C-4018-A2A5-4388804B9F9E}" destId="{81481DE6-3E99-411A-94CE-4AE2F1A33DB7}" srcOrd="0" destOrd="0" presId="urn:microsoft.com/office/officeart/2005/8/layout/matrix3"/>
    <dgm:cxn modelId="{81453B7B-4990-4832-B975-0DE38A6C2346}" srcId="{B4AD37AF-2139-4623-8FB3-D61C8B6CDA90}" destId="{38D31AA6-71A9-4E55-AB2D-ABE6C5B63434}" srcOrd="1" destOrd="0" parTransId="{5348CD63-A73F-4770-A853-BA4BBC094BFA}" sibTransId="{9A683DE1-D472-40C6-9F4E-0946189F88A8}"/>
    <dgm:cxn modelId="{1818FB9B-2EAC-497C-8457-03DAC6BFF8A8}" type="presOf" srcId="{98CD8EE2-15AC-496F-9D4D-F703C638732F}" destId="{287D3F40-4FE0-47F8-B462-6EABE87546FD}" srcOrd="0" destOrd="0" presId="urn:microsoft.com/office/officeart/2005/8/layout/matrix3"/>
    <dgm:cxn modelId="{589988B5-26E1-4EC4-A163-9E0D696460B0}" srcId="{B4AD37AF-2139-4623-8FB3-D61C8B6CDA90}" destId="{DE385680-C442-4CC9-9D1A-CB9F95143FBE}" srcOrd="2" destOrd="0" parTransId="{113E93F2-7E12-4FB4-8F37-07713F187907}" sibTransId="{FD38E547-8A81-4A28-92FA-B95B8EA50289}"/>
    <dgm:cxn modelId="{87D3FBE4-9337-4DED-B1B1-1C93D30A3D83}" type="presOf" srcId="{B4AD37AF-2139-4623-8FB3-D61C8B6CDA90}" destId="{AB86B674-874A-4FBA-8C2B-A5E75BA0ED40}" srcOrd="0" destOrd="0" presId="urn:microsoft.com/office/officeart/2005/8/layout/matrix3"/>
    <dgm:cxn modelId="{318AB8B6-C24D-4A2C-8641-96892211CEFD}" type="presParOf" srcId="{AB86B674-874A-4FBA-8C2B-A5E75BA0ED40}" destId="{9369D636-4E26-4D10-AF45-F2C7E49CAF28}" srcOrd="0" destOrd="0" presId="urn:microsoft.com/office/officeart/2005/8/layout/matrix3"/>
    <dgm:cxn modelId="{EE396A37-437E-465B-A882-727D6C46BE08}" type="presParOf" srcId="{AB86B674-874A-4FBA-8C2B-A5E75BA0ED40}" destId="{81481DE6-3E99-411A-94CE-4AE2F1A33DB7}" srcOrd="1" destOrd="0" presId="urn:microsoft.com/office/officeart/2005/8/layout/matrix3"/>
    <dgm:cxn modelId="{58DFA122-8856-4D2E-8132-C52E47CEB2A1}" type="presParOf" srcId="{AB86B674-874A-4FBA-8C2B-A5E75BA0ED40}" destId="{566F96EA-D230-4B97-AD19-1930B5A1FCFF}" srcOrd="2" destOrd="0" presId="urn:microsoft.com/office/officeart/2005/8/layout/matrix3"/>
    <dgm:cxn modelId="{9AFBACE9-ADF0-4EF9-A9D4-8CFDE0EE7409}" type="presParOf" srcId="{AB86B674-874A-4FBA-8C2B-A5E75BA0ED40}" destId="{AE065C96-008F-4C92-875A-1BD8A77B984C}" srcOrd="3" destOrd="0" presId="urn:microsoft.com/office/officeart/2005/8/layout/matrix3"/>
    <dgm:cxn modelId="{1F791801-D1CF-47E1-9FAC-94CB8652B09D}" type="presParOf" srcId="{AB86B674-874A-4FBA-8C2B-A5E75BA0ED40}" destId="{287D3F40-4FE0-47F8-B462-6EABE87546FD}" srcOrd="4" destOrd="0" presId="urn:microsoft.com/office/officeart/2005/8/layout/matrix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49B7698E-436A-4C0B-961F-23283C83941C}" type="doc">
      <dgm:prSet loTypeId="urn:microsoft.com/office/officeart/2005/8/layout/vProcess5" loCatId="process" qsTypeId="urn:microsoft.com/office/officeart/2005/8/quickstyle/simple2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2824F9AE-E6CD-415F-BD8F-BABD97EF1403}">
      <dgm:prSet/>
      <dgm:spPr/>
      <dgm:t>
        <a:bodyPr/>
        <a:lstStyle/>
        <a:p>
          <a:r>
            <a:rPr lang="en-US"/>
            <a:t>Long delays from social worker teams</a:t>
          </a:r>
        </a:p>
      </dgm:t>
    </dgm:pt>
    <dgm:pt modelId="{1B5AF499-0506-44EB-BC3B-FB68CA346F32}" type="parTrans" cxnId="{139606CF-EBA7-47CF-B8D0-D35BFD7599CC}">
      <dgm:prSet/>
      <dgm:spPr/>
      <dgm:t>
        <a:bodyPr/>
        <a:lstStyle/>
        <a:p>
          <a:endParaRPr lang="en-US"/>
        </a:p>
      </dgm:t>
    </dgm:pt>
    <dgm:pt modelId="{D82142C3-2F10-4219-BD34-32E7DBBAE686}" type="sibTrans" cxnId="{139606CF-EBA7-47CF-B8D0-D35BFD7599CC}">
      <dgm:prSet/>
      <dgm:spPr/>
      <dgm:t>
        <a:bodyPr/>
        <a:lstStyle/>
        <a:p>
          <a:endParaRPr lang="en-US"/>
        </a:p>
      </dgm:t>
    </dgm:pt>
    <dgm:pt modelId="{2B9258E9-E212-46D4-B5CB-C0D58760FA38}">
      <dgm:prSet/>
      <dgm:spPr/>
      <dgm:t>
        <a:bodyPr/>
        <a:lstStyle/>
        <a:p>
          <a:r>
            <a:rPr lang="en-US"/>
            <a:t>Supporting families where social workers cannot</a:t>
          </a:r>
        </a:p>
      </dgm:t>
    </dgm:pt>
    <dgm:pt modelId="{77724E75-A1E5-4E2B-93A4-6A193B9E5ADB}" type="parTrans" cxnId="{5EDC547F-919B-420A-81C5-A052B156D995}">
      <dgm:prSet/>
      <dgm:spPr/>
      <dgm:t>
        <a:bodyPr/>
        <a:lstStyle/>
        <a:p>
          <a:endParaRPr lang="en-US"/>
        </a:p>
      </dgm:t>
    </dgm:pt>
    <dgm:pt modelId="{7F989DAC-F8F5-473E-9014-D65E48B3733A}" type="sibTrans" cxnId="{5EDC547F-919B-420A-81C5-A052B156D995}">
      <dgm:prSet/>
      <dgm:spPr/>
      <dgm:t>
        <a:bodyPr/>
        <a:lstStyle/>
        <a:p>
          <a:endParaRPr lang="en-US"/>
        </a:p>
      </dgm:t>
    </dgm:pt>
    <dgm:pt modelId="{1DB7ADA9-CC18-4462-AE7A-0B9825DCC85A}">
      <dgm:prSet/>
      <dgm:spPr/>
      <dgm:t>
        <a:bodyPr/>
        <a:lstStyle/>
        <a:p>
          <a:r>
            <a:rPr lang="en-US"/>
            <a:t>CHC paperwork duplication &amp; evidence demands</a:t>
          </a:r>
        </a:p>
      </dgm:t>
    </dgm:pt>
    <dgm:pt modelId="{A52EB772-AA47-4A43-918F-21FCE6122C40}" type="parTrans" cxnId="{2FA18B2C-66B4-4D4B-A708-B6F8D67C130E}">
      <dgm:prSet/>
      <dgm:spPr/>
      <dgm:t>
        <a:bodyPr/>
        <a:lstStyle/>
        <a:p>
          <a:endParaRPr lang="en-US"/>
        </a:p>
      </dgm:t>
    </dgm:pt>
    <dgm:pt modelId="{28B25436-3AFE-4D94-B8B4-B38BC0A297EC}" type="sibTrans" cxnId="{2FA18B2C-66B4-4D4B-A708-B6F8D67C130E}">
      <dgm:prSet/>
      <dgm:spPr/>
      <dgm:t>
        <a:bodyPr/>
        <a:lstStyle/>
        <a:p>
          <a:endParaRPr lang="en-US"/>
        </a:p>
      </dgm:t>
    </dgm:pt>
    <dgm:pt modelId="{2780FF38-B135-4007-BA97-C8D9C531E8AD}" type="pres">
      <dgm:prSet presAssocID="{49B7698E-436A-4C0B-961F-23283C83941C}" presName="outerComposite" presStyleCnt="0">
        <dgm:presLayoutVars>
          <dgm:chMax val="5"/>
          <dgm:dir/>
          <dgm:resizeHandles val="exact"/>
        </dgm:presLayoutVars>
      </dgm:prSet>
      <dgm:spPr/>
    </dgm:pt>
    <dgm:pt modelId="{6BF08E31-A27F-45C6-A203-5241340F61D1}" type="pres">
      <dgm:prSet presAssocID="{49B7698E-436A-4C0B-961F-23283C83941C}" presName="dummyMaxCanvas" presStyleCnt="0">
        <dgm:presLayoutVars/>
      </dgm:prSet>
      <dgm:spPr/>
    </dgm:pt>
    <dgm:pt modelId="{792E05DE-8EE3-4D60-B5BF-D2F2F38F9095}" type="pres">
      <dgm:prSet presAssocID="{49B7698E-436A-4C0B-961F-23283C83941C}" presName="ThreeNodes_1" presStyleLbl="node1" presStyleIdx="0" presStyleCnt="3">
        <dgm:presLayoutVars>
          <dgm:bulletEnabled val="1"/>
        </dgm:presLayoutVars>
      </dgm:prSet>
      <dgm:spPr/>
    </dgm:pt>
    <dgm:pt modelId="{8D5263DF-02A9-47BF-92EA-8505140FA047}" type="pres">
      <dgm:prSet presAssocID="{49B7698E-436A-4C0B-961F-23283C83941C}" presName="ThreeNodes_2" presStyleLbl="node1" presStyleIdx="1" presStyleCnt="3">
        <dgm:presLayoutVars>
          <dgm:bulletEnabled val="1"/>
        </dgm:presLayoutVars>
      </dgm:prSet>
      <dgm:spPr/>
    </dgm:pt>
    <dgm:pt modelId="{F17C784D-D3DB-42A1-883A-FAE9B424DA99}" type="pres">
      <dgm:prSet presAssocID="{49B7698E-436A-4C0B-961F-23283C83941C}" presName="ThreeNodes_3" presStyleLbl="node1" presStyleIdx="2" presStyleCnt="3">
        <dgm:presLayoutVars>
          <dgm:bulletEnabled val="1"/>
        </dgm:presLayoutVars>
      </dgm:prSet>
      <dgm:spPr/>
    </dgm:pt>
    <dgm:pt modelId="{227A7B77-7F19-4D46-BB1D-746DD7E7EBE4}" type="pres">
      <dgm:prSet presAssocID="{49B7698E-436A-4C0B-961F-23283C83941C}" presName="ThreeConn_1-2" presStyleLbl="fgAccFollowNode1" presStyleIdx="0" presStyleCnt="2">
        <dgm:presLayoutVars>
          <dgm:bulletEnabled val="1"/>
        </dgm:presLayoutVars>
      </dgm:prSet>
      <dgm:spPr/>
    </dgm:pt>
    <dgm:pt modelId="{FFF5A89D-FB43-4812-B2C6-A42E09361C07}" type="pres">
      <dgm:prSet presAssocID="{49B7698E-436A-4C0B-961F-23283C83941C}" presName="ThreeConn_2-3" presStyleLbl="fgAccFollowNode1" presStyleIdx="1" presStyleCnt="2">
        <dgm:presLayoutVars>
          <dgm:bulletEnabled val="1"/>
        </dgm:presLayoutVars>
      </dgm:prSet>
      <dgm:spPr/>
    </dgm:pt>
    <dgm:pt modelId="{BE6D4BA9-D5E7-4FA2-A61A-489D3E014288}" type="pres">
      <dgm:prSet presAssocID="{49B7698E-436A-4C0B-961F-23283C83941C}" presName="ThreeNodes_1_text" presStyleLbl="node1" presStyleIdx="2" presStyleCnt="3">
        <dgm:presLayoutVars>
          <dgm:bulletEnabled val="1"/>
        </dgm:presLayoutVars>
      </dgm:prSet>
      <dgm:spPr/>
    </dgm:pt>
    <dgm:pt modelId="{DC25F927-DEEB-4BC7-98E8-BF3CE820A706}" type="pres">
      <dgm:prSet presAssocID="{49B7698E-436A-4C0B-961F-23283C83941C}" presName="ThreeNodes_2_text" presStyleLbl="node1" presStyleIdx="2" presStyleCnt="3">
        <dgm:presLayoutVars>
          <dgm:bulletEnabled val="1"/>
        </dgm:presLayoutVars>
      </dgm:prSet>
      <dgm:spPr/>
    </dgm:pt>
    <dgm:pt modelId="{946F2AF5-422D-4901-8E1D-CB10246E9BC9}" type="pres">
      <dgm:prSet presAssocID="{49B7698E-436A-4C0B-961F-23283C83941C}" presName="ThreeNodes_3_text" presStyleLbl="node1" presStyleIdx="2" presStyleCnt="3">
        <dgm:presLayoutVars>
          <dgm:bulletEnabled val="1"/>
        </dgm:presLayoutVars>
      </dgm:prSet>
      <dgm:spPr/>
    </dgm:pt>
  </dgm:ptLst>
  <dgm:cxnLst>
    <dgm:cxn modelId="{1CC28716-845A-4741-A5A4-F20EC8AAF25F}" type="presOf" srcId="{49B7698E-436A-4C0B-961F-23283C83941C}" destId="{2780FF38-B135-4007-BA97-C8D9C531E8AD}" srcOrd="0" destOrd="0" presId="urn:microsoft.com/office/officeart/2005/8/layout/vProcess5"/>
    <dgm:cxn modelId="{3DA4B316-D9F2-4CDF-BA56-C5F1A2F75EFE}" type="presOf" srcId="{2824F9AE-E6CD-415F-BD8F-BABD97EF1403}" destId="{792E05DE-8EE3-4D60-B5BF-D2F2F38F9095}" srcOrd="0" destOrd="0" presId="urn:microsoft.com/office/officeart/2005/8/layout/vProcess5"/>
    <dgm:cxn modelId="{2FA18B2C-66B4-4D4B-A708-B6F8D67C130E}" srcId="{49B7698E-436A-4C0B-961F-23283C83941C}" destId="{1DB7ADA9-CC18-4462-AE7A-0B9825DCC85A}" srcOrd="2" destOrd="0" parTransId="{A52EB772-AA47-4A43-918F-21FCE6122C40}" sibTransId="{28B25436-3AFE-4D94-B8B4-B38BC0A297EC}"/>
    <dgm:cxn modelId="{E4EC895F-ACCA-4DFB-9966-FFAED5F9E9C4}" type="presOf" srcId="{D82142C3-2F10-4219-BD34-32E7DBBAE686}" destId="{227A7B77-7F19-4D46-BB1D-746DD7E7EBE4}" srcOrd="0" destOrd="0" presId="urn:microsoft.com/office/officeart/2005/8/layout/vProcess5"/>
    <dgm:cxn modelId="{7BEBF445-1765-459C-A880-DB818CB44D96}" type="presOf" srcId="{1DB7ADA9-CC18-4462-AE7A-0B9825DCC85A}" destId="{F17C784D-D3DB-42A1-883A-FAE9B424DA99}" srcOrd="0" destOrd="0" presId="urn:microsoft.com/office/officeart/2005/8/layout/vProcess5"/>
    <dgm:cxn modelId="{D37F7E4A-F86D-4D36-9A4C-46837A68D9E9}" type="presOf" srcId="{2B9258E9-E212-46D4-B5CB-C0D58760FA38}" destId="{DC25F927-DEEB-4BC7-98E8-BF3CE820A706}" srcOrd="1" destOrd="0" presId="urn:microsoft.com/office/officeart/2005/8/layout/vProcess5"/>
    <dgm:cxn modelId="{5EDC547F-919B-420A-81C5-A052B156D995}" srcId="{49B7698E-436A-4C0B-961F-23283C83941C}" destId="{2B9258E9-E212-46D4-B5CB-C0D58760FA38}" srcOrd="1" destOrd="0" parTransId="{77724E75-A1E5-4E2B-93A4-6A193B9E5ADB}" sibTransId="{7F989DAC-F8F5-473E-9014-D65E48B3733A}"/>
    <dgm:cxn modelId="{3A9B93AA-CA0B-40FE-BB0D-E08053CD940C}" type="presOf" srcId="{2824F9AE-E6CD-415F-BD8F-BABD97EF1403}" destId="{BE6D4BA9-D5E7-4FA2-A61A-489D3E014288}" srcOrd="1" destOrd="0" presId="urn:microsoft.com/office/officeart/2005/8/layout/vProcess5"/>
    <dgm:cxn modelId="{139606CF-EBA7-47CF-B8D0-D35BFD7599CC}" srcId="{49B7698E-436A-4C0B-961F-23283C83941C}" destId="{2824F9AE-E6CD-415F-BD8F-BABD97EF1403}" srcOrd="0" destOrd="0" parTransId="{1B5AF499-0506-44EB-BC3B-FB68CA346F32}" sibTransId="{D82142C3-2F10-4219-BD34-32E7DBBAE686}"/>
    <dgm:cxn modelId="{ABF08CD0-F8C5-49A7-940B-326D73CF6184}" type="presOf" srcId="{1DB7ADA9-CC18-4462-AE7A-0B9825DCC85A}" destId="{946F2AF5-422D-4901-8E1D-CB10246E9BC9}" srcOrd="1" destOrd="0" presId="urn:microsoft.com/office/officeart/2005/8/layout/vProcess5"/>
    <dgm:cxn modelId="{12F5F6E9-6131-4516-B8B3-8D5D5A59D555}" type="presOf" srcId="{2B9258E9-E212-46D4-B5CB-C0D58760FA38}" destId="{8D5263DF-02A9-47BF-92EA-8505140FA047}" srcOrd="0" destOrd="0" presId="urn:microsoft.com/office/officeart/2005/8/layout/vProcess5"/>
    <dgm:cxn modelId="{87840CF0-8853-4D75-B65E-0406705C7E4A}" type="presOf" srcId="{7F989DAC-F8F5-473E-9014-D65E48B3733A}" destId="{FFF5A89D-FB43-4812-B2C6-A42E09361C07}" srcOrd="0" destOrd="0" presId="urn:microsoft.com/office/officeart/2005/8/layout/vProcess5"/>
    <dgm:cxn modelId="{8A8C1C3E-592C-41D9-9650-E72C496EE864}" type="presParOf" srcId="{2780FF38-B135-4007-BA97-C8D9C531E8AD}" destId="{6BF08E31-A27F-45C6-A203-5241340F61D1}" srcOrd="0" destOrd="0" presId="urn:microsoft.com/office/officeart/2005/8/layout/vProcess5"/>
    <dgm:cxn modelId="{16F7E964-244D-4DCA-BDB7-CC2298541AEC}" type="presParOf" srcId="{2780FF38-B135-4007-BA97-C8D9C531E8AD}" destId="{792E05DE-8EE3-4D60-B5BF-D2F2F38F9095}" srcOrd="1" destOrd="0" presId="urn:microsoft.com/office/officeart/2005/8/layout/vProcess5"/>
    <dgm:cxn modelId="{002B4491-2D49-4825-BDBF-356EB2CF32DD}" type="presParOf" srcId="{2780FF38-B135-4007-BA97-C8D9C531E8AD}" destId="{8D5263DF-02A9-47BF-92EA-8505140FA047}" srcOrd="2" destOrd="0" presId="urn:microsoft.com/office/officeart/2005/8/layout/vProcess5"/>
    <dgm:cxn modelId="{5F008E14-2B02-4D82-8B2F-2C30EC269487}" type="presParOf" srcId="{2780FF38-B135-4007-BA97-C8D9C531E8AD}" destId="{F17C784D-D3DB-42A1-883A-FAE9B424DA99}" srcOrd="3" destOrd="0" presId="urn:microsoft.com/office/officeart/2005/8/layout/vProcess5"/>
    <dgm:cxn modelId="{43D9EB58-2639-4EFC-A166-A322196479A9}" type="presParOf" srcId="{2780FF38-B135-4007-BA97-C8D9C531E8AD}" destId="{227A7B77-7F19-4D46-BB1D-746DD7E7EBE4}" srcOrd="4" destOrd="0" presId="urn:microsoft.com/office/officeart/2005/8/layout/vProcess5"/>
    <dgm:cxn modelId="{F8F7F164-E3E1-4D7F-B265-F82DFCC92F45}" type="presParOf" srcId="{2780FF38-B135-4007-BA97-C8D9C531E8AD}" destId="{FFF5A89D-FB43-4812-B2C6-A42E09361C07}" srcOrd="5" destOrd="0" presId="urn:microsoft.com/office/officeart/2005/8/layout/vProcess5"/>
    <dgm:cxn modelId="{57E56A71-3DF3-438A-9CD3-1BB1668760DA}" type="presParOf" srcId="{2780FF38-B135-4007-BA97-C8D9C531E8AD}" destId="{BE6D4BA9-D5E7-4FA2-A61A-489D3E014288}" srcOrd="6" destOrd="0" presId="urn:microsoft.com/office/officeart/2005/8/layout/vProcess5"/>
    <dgm:cxn modelId="{2A9764C2-FE18-47FD-B763-5C46D7091F73}" type="presParOf" srcId="{2780FF38-B135-4007-BA97-C8D9C531E8AD}" destId="{DC25F927-DEEB-4BC7-98E8-BF3CE820A706}" srcOrd="7" destOrd="0" presId="urn:microsoft.com/office/officeart/2005/8/layout/vProcess5"/>
    <dgm:cxn modelId="{629424C0-40F5-486A-BA19-5EC0256035FC}" type="presParOf" srcId="{2780FF38-B135-4007-BA97-C8D9C531E8AD}" destId="{946F2AF5-422D-4901-8E1D-CB10246E9BC9}" srcOrd="8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727DF7F-DC1A-4BAB-8973-57958D72C0D0}">
      <dsp:nvSpPr>
        <dsp:cNvPr id="0" name=""/>
        <dsp:cNvSpPr/>
      </dsp:nvSpPr>
      <dsp:spPr>
        <a:xfrm>
          <a:off x="0" y="237697"/>
          <a:ext cx="4232672" cy="914940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8000"/>
                <a:hueMod val="94000"/>
                <a:satMod val="130000"/>
                <a:lumMod val="138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lumMod val="88000"/>
              </a:schemeClr>
            </a:gs>
          </a:gsLst>
          <a:lin ang="5400000" scaled="0"/>
        </a:gradFill>
        <a:ln>
          <a:noFill/>
        </a:ln>
        <a:effectLst>
          <a:innerShdw blurRad="25400" dist="12700" dir="13500000">
            <a:srgbClr val="000000">
              <a:alpha val="45000"/>
            </a:srgbClr>
          </a:inn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/>
            <a:t>AI changes – research and funding</a:t>
          </a:r>
        </a:p>
      </dsp:txBody>
      <dsp:txXfrm>
        <a:off x="44664" y="282361"/>
        <a:ext cx="4143344" cy="825612"/>
      </dsp:txXfrm>
    </dsp:sp>
    <dsp:sp modelId="{56AE399E-28A7-426E-93C2-F20B72FDDFB4}">
      <dsp:nvSpPr>
        <dsp:cNvPr id="0" name=""/>
        <dsp:cNvSpPr/>
      </dsp:nvSpPr>
      <dsp:spPr>
        <a:xfrm>
          <a:off x="0" y="1218877"/>
          <a:ext cx="4232672" cy="914940"/>
        </a:xfrm>
        <a:prstGeom prst="roundRect">
          <a:avLst/>
        </a:prstGeom>
        <a:gradFill rotWithShape="0">
          <a:gsLst>
            <a:gs pos="0">
              <a:schemeClr val="accent2">
                <a:hueOff val="-2918144"/>
                <a:satOff val="-2633"/>
                <a:lumOff val="-587"/>
                <a:alphaOff val="0"/>
                <a:tint val="98000"/>
                <a:hueMod val="94000"/>
                <a:satMod val="130000"/>
                <a:lumMod val="138000"/>
              </a:schemeClr>
            </a:gs>
            <a:gs pos="100000">
              <a:schemeClr val="accent2">
                <a:hueOff val="-2918144"/>
                <a:satOff val="-2633"/>
                <a:lumOff val="-587"/>
                <a:alphaOff val="0"/>
                <a:shade val="94000"/>
                <a:lumMod val="88000"/>
              </a:schemeClr>
            </a:gs>
          </a:gsLst>
          <a:lin ang="5400000" scaled="0"/>
        </a:gradFill>
        <a:ln>
          <a:noFill/>
        </a:ln>
        <a:effectLst>
          <a:innerShdw blurRad="25400" dist="12700" dir="13500000">
            <a:srgbClr val="000000">
              <a:alpha val="45000"/>
            </a:srgbClr>
          </a:inn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/>
            <a:t>Keeping care plans current and CQC‑compliant</a:t>
          </a:r>
        </a:p>
      </dsp:txBody>
      <dsp:txXfrm>
        <a:off x="44664" y="1263541"/>
        <a:ext cx="4143344" cy="825612"/>
      </dsp:txXfrm>
    </dsp:sp>
    <dsp:sp modelId="{138DF824-B62A-4788-A48A-4953194435C6}">
      <dsp:nvSpPr>
        <dsp:cNvPr id="0" name=""/>
        <dsp:cNvSpPr/>
      </dsp:nvSpPr>
      <dsp:spPr>
        <a:xfrm>
          <a:off x="0" y="2200057"/>
          <a:ext cx="4232672" cy="914940"/>
        </a:xfrm>
        <a:prstGeom prst="roundRect">
          <a:avLst/>
        </a:prstGeom>
        <a:gradFill rotWithShape="0">
          <a:gsLst>
            <a:gs pos="0">
              <a:schemeClr val="accent2">
                <a:hueOff val="-5836287"/>
                <a:satOff val="-5267"/>
                <a:lumOff val="-1175"/>
                <a:alphaOff val="0"/>
                <a:tint val="98000"/>
                <a:hueMod val="94000"/>
                <a:satMod val="130000"/>
                <a:lumMod val="138000"/>
              </a:schemeClr>
            </a:gs>
            <a:gs pos="100000">
              <a:schemeClr val="accent2">
                <a:hueOff val="-5836287"/>
                <a:satOff val="-5267"/>
                <a:lumOff val="-1175"/>
                <a:alphaOff val="0"/>
                <a:shade val="94000"/>
                <a:lumMod val="88000"/>
              </a:schemeClr>
            </a:gs>
          </a:gsLst>
          <a:lin ang="5400000" scaled="0"/>
        </a:gradFill>
        <a:ln>
          <a:noFill/>
        </a:ln>
        <a:effectLst>
          <a:innerShdw blurRad="25400" dist="12700" dir="13500000">
            <a:srgbClr val="000000">
              <a:alpha val="45000"/>
            </a:srgbClr>
          </a:inn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/>
            <a:t>Heavy paperwork &amp; constant reviews</a:t>
          </a:r>
        </a:p>
      </dsp:txBody>
      <dsp:txXfrm>
        <a:off x="44664" y="2244721"/>
        <a:ext cx="4143344" cy="825612"/>
      </dsp:txXfrm>
    </dsp:sp>
    <dsp:sp modelId="{08E84573-1508-4BAF-B7F2-89D864354AC2}">
      <dsp:nvSpPr>
        <dsp:cNvPr id="0" name=""/>
        <dsp:cNvSpPr/>
      </dsp:nvSpPr>
      <dsp:spPr>
        <a:xfrm>
          <a:off x="0" y="3181237"/>
          <a:ext cx="4232672" cy="914940"/>
        </a:xfrm>
        <a:prstGeom prst="roundRect">
          <a:avLst/>
        </a:prstGeom>
        <a:gradFill rotWithShape="0">
          <a:gsLst>
            <a:gs pos="0">
              <a:schemeClr val="accent2">
                <a:hueOff val="-8754431"/>
                <a:satOff val="-7900"/>
                <a:lumOff val="-1762"/>
                <a:alphaOff val="0"/>
                <a:tint val="98000"/>
                <a:hueMod val="94000"/>
                <a:satMod val="130000"/>
                <a:lumMod val="138000"/>
              </a:schemeClr>
            </a:gs>
            <a:gs pos="100000">
              <a:schemeClr val="accent2">
                <a:hueOff val="-8754431"/>
                <a:satOff val="-7900"/>
                <a:lumOff val="-1762"/>
                <a:alphaOff val="0"/>
                <a:shade val="94000"/>
                <a:lumMod val="88000"/>
              </a:schemeClr>
            </a:gs>
          </a:gsLst>
          <a:lin ang="5400000" scaled="0"/>
        </a:gradFill>
        <a:ln>
          <a:noFill/>
        </a:ln>
        <a:effectLst>
          <a:innerShdw blurRad="25400" dist="12700" dir="13500000">
            <a:srgbClr val="000000">
              <a:alpha val="45000"/>
            </a:srgbClr>
          </a:inn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/>
            <a:t>Staff compliance checks &amp; disputes about hours/pay</a:t>
          </a:r>
        </a:p>
      </dsp:txBody>
      <dsp:txXfrm>
        <a:off x="44664" y="3225901"/>
        <a:ext cx="4143344" cy="825612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5A857A0-3F7F-470B-BAB8-ABAF0BDB1903}">
      <dsp:nvSpPr>
        <dsp:cNvPr id="0" name=""/>
        <dsp:cNvSpPr/>
      </dsp:nvSpPr>
      <dsp:spPr>
        <a:xfrm>
          <a:off x="0" y="320206"/>
          <a:ext cx="4642845" cy="131274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marL="0" lvl="0" indent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300" kern="1200"/>
            <a:t>Policy updates &amp; fire regulation changes</a:t>
          </a:r>
        </a:p>
      </dsp:txBody>
      <dsp:txXfrm>
        <a:off x="64083" y="384289"/>
        <a:ext cx="4514679" cy="1184574"/>
      </dsp:txXfrm>
    </dsp:sp>
    <dsp:sp modelId="{D9027E6D-0545-4769-AD51-C0D3DFEC8AEB}">
      <dsp:nvSpPr>
        <dsp:cNvPr id="0" name=""/>
        <dsp:cNvSpPr/>
      </dsp:nvSpPr>
      <dsp:spPr>
        <a:xfrm>
          <a:off x="0" y="1727986"/>
          <a:ext cx="4642845" cy="1312740"/>
        </a:xfrm>
        <a:prstGeom prst="roundRect">
          <a:avLst/>
        </a:prstGeom>
        <a:solidFill>
          <a:schemeClr val="accent2">
            <a:hueOff val="-4377215"/>
            <a:satOff val="-3950"/>
            <a:lumOff val="-881"/>
            <a:alphaOff val="0"/>
          </a:schemeClr>
        </a:solidFill>
        <a:ln w="1270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marL="0" lvl="0" indent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300" kern="1200"/>
            <a:t>Need for a one‑stop information hub</a:t>
          </a:r>
        </a:p>
      </dsp:txBody>
      <dsp:txXfrm>
        <a:off x="64083" y="1792069"/>
        <a:ext cx="4514679" cy="1184574"/>
      </dsp:txXfrm>
    </dsp:sp>
    <dsp:sp modelId="{48482995-CE22-4CBB-9424-5AA3AF028657}">
      <dsp:nvSpPr>
        <dsp:cNvPr id="0" name=""/>
        <dsp:cNvSpPr/>
      </dsp:nvSpPr>
      <dsp:spPr>
        <a:xfrm>
          <a:off x="0" y="3135766"/>
          <a:ext cx="4642845" cy="1312740"/>
        </a:xfrm>
        <a:prstGeom prst="roundRect">
          <a:avLst/>
        </a:prstGeom>
        <a:solidFill>
          <a:schemeClr val="accent2">
            <a:hueOff val="-8754431"/>
            <a:satOff val="-7900"/>
            <a:lumOff val="-1762"/>
            <a:alphaOff val="0"/>
          </a:schemeClr>
        </a:solidFill>
        <a:ln w="1270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marL="0" lvl="0" indent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300" kern="1200"/>
            <a:t>CQC not clear about expectations</a:t>
          </a:r>
        </a:p>
      </dsp:txBody>
      <dsp:txXfrm>
        <a:off x="64083" y="3199849"/>
        <a:ext cx="4514679" cy="1184574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A54CF02-EBEB-4D6A-8514-61E4343409F7}">
      <dsp:nvSpPr>
        <dsp:cNvPr id="0" name=""/>
        <dsp:cNvSpPr/>
      </dsp:nvSpPr>
      <dsp:spPr>
        <a:xfrm>
          <a:off x="0" y="478087"/>
          <a:ext cx="4232672" cy="1074060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8000"/>
                <a:hueMod val="94000"/>
                <a:satMod val="130000"/>
                <a:lumMod val="138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lumMod val="88000"/>
              </a:schemeClr>
            </a:gs>
          </a:gsLst>
          <a:lin ang="5400000" scaled="0"/>
        </a:gradFill>
        <a:ln>
          <a:noFill/>
        </a:ln>
        <a:effectLst>
          <a:innerShdw blurRad="25400" dist="12700" dir="13500000">
            <a:srgbClr val="000000">
              <a:alpha val="45000"/>
            </a:srgbClr>
          </a:inn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/>
            <a:t>Need awareness of funding pressures</a:t>
          </a:r>
        </a:p>
      </dsp:txBody>
      <dsp:txXfrm>
        <a:off x="52431" y="530518"/>
        <a:ext cx="4127810" cy="969198"/>
      </dsp:txXfrm>
    </dsp:sp>
    <dsp:sp modelId="{F9745D72-DDAB-4C2B-AB94-31B6ABB82117}">
      <dsp:nvSpPr>
        <dsp:cNvPr id="0" name=""/>
        <dsp:cNvSpPr/>
      </dsp:nvSpPr>
      <dsp:spPr>
        <a:xfrm>
          <a:off x="0" y="1629907"/>
          <a:ext cx="4232672" cy="1074060"/>
        </a:xfrm>
        <a:prstGeom prst="roundRect">
          <a:avLst/>
        </a:prstGeom>
        <a:gradFill rotWithShape="0">
          <a:gsLst>
            <a:gs pos="0">
              <a:schemeClr val="accent2">
                <a:hueOff val="-4377215"/>
                <a:satOff val="-3950"/>
                <a:lumOff val="-881"/>
                <a:alphaOff val="0"/>
                <a:tint val="98000"/>
                <a:hueMod val="94000"/>
                <a:satMod val="130000"/>
                <a:lumMod val="138000"/>
              </a:schemeClr>
            </a:gs>
            <a:gs pos="100000">
              <a:schemeClr val="accent2">
                <a:hueOff val="-4377215"/>
                <a:satOff val="-3950"/>
                <a:lumOff val="-881"/>
                <a:alphaOff val="0"/>
                <a:shade val="94000"/>
                <a:lumMod val="88000"/>
              </a:schemeClr>
            </a:gs>
          </a:gsLst>
          <a:lin ang="5400000" scaled="0"/>
        </a:gradFill>
        <a:ln>
          <a:noFill/>
        </a:ln>
        <a:effectLst>
          <a:innerShdw blurRad="25400" dist="12700" dir="13500000">
            <a:srgbClr val="000000">
              <a:alpha val="45000"/>
            </a:srgbClr>
          </a:inn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/>
            <a:t>Staffing &amp; reactive operational challenges</a:t>
          </a:r>
        </a:p>
      </dsp:txBody>
      <dsp:txXfrm>
        <a:off x="52431" y="1682338"/>
        <a:ext cx="4127810" cy="969198"/>
      </dsp:txXfrm>
    </dsp:sp>
    <dsp:sp modelId="{997698A1-7C28-4A91-8CB0-C4AB3AB10C4A}">
      <dsp:nvSpPr>
        <dsp:cNvPr id="0" name=""/>
        <dsp:cNvSpPr/>
      </dsp:nvSpPr>
      <dsp:spPr>
        <a:xfrm>
          <a:off x="0" y="2781727"/>
          <a:ext cx="4232672" cy="1074060"/>
        </a:xfrm>
        <a:prstGeom prst="roundRect">
          <a:avLst/>
        </a:prstGeom>
        <a:gradFill rotWithShape="0">
          <a:gsLst>
            <a:gs pos="0">
              <a:schemeClr val="accent2">
                <a:hueOff val="-8754431"/>
                <a:satOff val="-7900"/>
                <a:lumOff val="-1762"/>
                <a:alphaOff val="0"/>
                <a:tint val="98000"/>
                <a:hueMod val="94000"/>
                <a:satMod val="130000"/>
                <a:lumMod val="138000"/>
              </a:schemeClr>
            </a:gs>
            <a:gs pos="100000">
              <a:schemeClr val="accent2">
                <a:hueOff val="-8754431"/>
                <a:satOff val="-7900"/>
                <a:lumOff val="-1762"/>
                <a:alphaOff val="0"/>
                <a:shade val="94000"/>
                <a:lumMod val="88000"/>
              </a:schemeClr>
            </a:gs>
          </a:gsLst>
          <a:lin ang="5400000" scaled="0"/>
        </a:gradFill>
        <a:ln>
          <a:noFill/>
        </a:ln>
        <a:effectLst>
          <a:innerShdw blurRad="25400" dist="12700" dir="13500000">
            <a:srgbClr val="000000">
              <a:alpha val="45000"/>
            </a:srgbClr>
          </a:inn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/>
            <a:t>Limited care‑sector understanding</a:t>
          </a:r>
        </a:p>
      </dsp:txBody>
      <dsp:txXfrm>
        <a:off x="52431" y="2834158"/>
        <a:ext cx="4127810" cy="969198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F496B87-2A62-4E71-AEE3-DE2925D2D2F7}">
      <dsp:nvSpPr>
        <dsp:cNvPr id="0" name=""/>
        <dsp:cNvSpPr/>
      </dsp:nvSpPr>
      <dsp:spPr>
        <a:xfrm>
          <a:off x="0" y="0"/>
          <a:ext cx="3714276" cy="1049116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RQF off‑the‑job hour constraints</a:t>
          </a:r>
        </a:p>
      </dsp:txBody>
      <dsp:txXfrm>
        <a:off x="30728" y="30728"/>
        <a:ext cx="2493545" cy="987660"/>
      </dsp:txXfrm>
    </dsp:sp>
    <dsp:sp modelId="{E7172D54-949D-44C2-B6D2-D9DD8672D4EE}">
      <dsp:nvSpPr>
        <dsp:cNvPr id="0" name=""/>
        <dsp:cNvSpPr/>
      </dsp:nvSpPr>
      <dsp:spPr>
        <a:xfrm>
          <a:off x="311070" y="1239865"/>
          <a:ext cx="3714276" cy="1049116"/>
        </a:xfrm>
        <a:prstGeom prst="roundRect">
          <a:avLst>
            <a:gd name="adj" fmla="val 10000"/>
          </a:avLst>
        </a:prstGeom>
        <a:solidFill>
          <a:schemeClr val="accent2">
            <a:hueOff val="-2918144"/>
            <a:satOff val="-2633"/>
            <a:lumOff val="-587"/>
            <a:alphaOff val="0"/>
          </a:schemeClr>
        </a:solidFill>
        <a:ln w="1270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Funding removed for level 4</a:t>
          </a:r>
        </a:p>
      </dsp:txBody>
      <dsp:txXfrm>
        <a:off x="341798" y="1270593"/>
        <a:ext cx="2659823" cy="987660"/>
      </dsp:txXfrm>
    </dsp:sp>
    <dsp:sp modelId="{D4F1119D-8622-42F8-A102-04BAB15970F6}">
      <dsp:nvSpPr>
        <dsp:cNvPr id="0" name=""/>
        <dsp:cNvSpPr/>
      </dsp:nvSpPr>
      <dsp:spPr>
        <a:xfrm>
          <a:off x="617498" y="2479730"/>
          <a:ext cx="3714276" cy="1049116"/>
        </a:xfrm>
        <a:prstGeom prst="roundRect">
          <a:avLst>
            <a:gd name="adj" fmla="val 10000"/>
          </a:avLst>
        </a:prstGeom>
        <a:solidFill>
          <a:schemeClr val="accent2">
            <a:hueOff val="-5836287"/>
            <a:satOff val="-5267"/>
            <a:lumOff val="-1175"/>
            <a:alphaOff val="0"/>
          </a:schemeClr>
        </a:solidFill>
        <a:ln w="1270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Care Certificate confusion</a:t>
          </a:r>
        </a:p>
      </dsp:txBody>
      <dsp:txXfrm>
        <a:off x="648226" y="2510458"/>
        <a:ext cx="2664466" cy="987660"/>
      </dsp:txXfrm>
    </dsp:sp>
    <dsp:sp modelId="{9618BD40-9598-449B-BB97-C46AE472D8D9}">
      <dsp:nvSpPr>
        <dsp:cNvPr id="0" name=""/>
        <dsp:cNvSpPr/>
      </dsp:nvSpPr>
      <dsp:spPr>
        <a:xfrm>
          <a:off x="928568" y="3719596"/>
          <a:ext cx="3714276" cy="1049116"/>
        </a:xfrm>
        <a:prstGeom prst="roundRect">
          <a:avLst>
            <a:gd name="adj" fmla="val 10000"/>
          </a:avLst>
        </a:prstGeom>
        <a:solidFill>
          <a:schemeClr val="accent2">
            <a:hueOff val="-8754431"/>
            <a:satOff val="-7900"/>
            <a:lumOff val="-1762"/>
            <a:alphaOff val="0"/>
          </a:schemeClr>
        </a:solidFill>
        <a:ln w="1270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Generational differences &amp; wellbeing needs</a:t>
          </a:r>
        </a:p>
      </dsp:txBody>
      <dsp:txXfrm>
        <a:off x="959296" y="3750324"/>
        <a:ext cx="2659823" cy="987660"/>
      </dsp:txXfrm>
    </dsp:sp>
    <dsp:sp modelId="{AB2F300B-570F-471F-A7FA-835467298D87}">
      <dsp:nvSpPr>
        <dsp:cNvPr id="0" name=""/>
        <dsp:cNvSpPr/>
      </dsp:nvSpPr>
      <dsp:spPr>
        <a:xfrm>
          <a:off x="3032350" y="803528"/>
          <a:ext cx="681925" cy="681925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9370" tIns="39370" rIns="39370" bIns="39370" numCol="1" spcCol="1270" anchor="ctr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100" kern="1200"/>
        </a:p>
      </dsp:txBody>
      <dsp:txXfrm>
        <a:off x="3185783" y="803528"/>
        <a:ext cx="375059" cy="513149"/>
      </dsp:txXfrm>
    </dsp:sp>
    <dsp:sp modelId="{3CF935AA-095D-4204-AF60-11EE8D7FAC7D}">
      <dsp:nvSpPr>
        <dsp:cNvPr id="0" name=""/>
        <dsp:cNvSpPr/>
      </dsp:nvSpPr>
      <dsp:spPr>
        <a:xfrm>
          <a:off x="3343420" y="2043393"/>
          <a:ext cx="681925" cy="681925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-4916723"/>
            <a:satOff val="-2883"/>
            <a:lumOff val="-359"/>
            <a:alphaOff val="0"/>
          </a:schemeClr>
        </a:solidFill>
        <a:ln w="12700" cap="rnd" cmpd="sng" algn="ctr">
          <a:solidFill>
            <a:schemeClr val="accent2">
              <a:tint val="40000"/>
              <a:alpha val="90000"/>
              <a:hueOff val="-4916723"/>
              <a:satOff val="-2883"/>
              <a:lumOff val="-359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9370" tIns="39370" rIns="39370" bIns="39370" numCol="1" spcCol="1270" anchor="ctr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100" kern="1200"/>
        </a:p>
      </dsp:txBody>
      <dsp:txXfrm>
        <a:off x="3496853" y="2043393"/>
        <a:ext cx="375059" cy="513149"/>
      </dsp:txXfrm>
    </dsp:sp>
    <dsp:sp modelId="{D73B976D-5CF0-45F9-BB45-DA52BAD2DD9A}">
      <dsp:nvSpPr>
        <dsp:cNvPr id="0" name=""/>
        <dsp:cNvSpPr/>
      </dsp:nvSpPr>
      <dsp:spPr>
        <a:xfrm>
          <a:off x="3649848" y="3283258"/>
          <a:ext cx="681925" cy="681925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-9833447"/>
            <a:satOff val="-5766"/>
            <a:lumOff val="-718"/>
            <a:alphaOff val="0"/>
          </a:schemeClr>
        </a:solidFill>
        <a:ln w="12700" cap="rnd" cmpd="sng" algn="ctr">
          <a:solidFill>
            <a:schemeClr val="accent2">
              <a:tint val="40000"/>
              <a:alpha val="90000"/>
              <a:hueOff val="-9833447"/>
              <a:satOff val="-5766"/>
              <a:lumOff val="-71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9370" tIns="39370" rIns="39370" bIns="39370" numCol="1" spcCol="1270" anchor="ctr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100" kern="1200"/>
        </a:p>
      </dsp:txBody>
      <dsp:txXfrm>
        <a:off x="3803281" y="3283258"/>
        <a:ext cx="375059" cy="513149"/>
      </dsp:txXfrm>
    </dsp:sp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9D712E7-A85E-403D-8659-CA5B90B766A7}">
      <dsp:nvSpPr>
        <dsp:cNvPr id="0" name=""/>
        <dsp:cNvSpPr/>
      </dsp:nvSpPr>
      <dsp:spPr>
        <a:xfrm>
          <a:off x="0" y="529"/>
          <a:ext cx="4232672" cy="1237947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F3367B9-1AFE-4F5A-9DA9-5AFCF3A5BF15}">
      <dsp:nvSpPr>
        <dsp:cNvPr id="0" name=""/>
        <dsp:cNvSpPr/>
      </dsp:nvSpPr>
      <dsp:spPr>
        <a:xfrm>
          <a:off x="374479" y="279067"/>
          <a:ext cx="680871" cy="680871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0125FB5-10F4-4B9C-957F-EF9A2C1CE5C8}">
      <dsp:nvSpPr>
        <dsp:cNvPr id="0" name=""/>
        <dsp:cNvSpPr/>
      </dsp:nvSpPr>
      <dsp:spPr>
        <a:xfrm>
          <a:off x="1429829" y="529"/>
          <a:ext cx="2802842" cy="123794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1016" tIns="131016" rIns="131016" bIns="131016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People skills</a:t>
          </a:r>
        </a:p>
      </dsp:txBody>
      <dsp:txXfrm>
        <a:off x="1429829" y="529"/>
        <a:ext cx="2802842" cy="1237947"/>
      </dsp:txXfrm>
    </dsp:sp>
    <dsp:sp modelId="{F7F00413-F187-457D-8DCD-7B0D8F84A63F}">
      <dsp:nvSpPr>
        <dsp:cNvPr id="0" name=""/>
        <dsp:cNvSpPr/>
      </dsp:nvSpPr>
      <dsp:spPr>
        <a:xfrm>
          <a:off x="0" y="1547963"/>
          <a:ext cx="4232672" cy="1237947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457B068-8F84-467E-BECA-00C3639D96EE}">
      <dsp:nvSpPr>
        <dsp:cNvPr id="0" name=""/>
        <dsp:cNvSpPr/>
      </dsp:nvSpPr>
      <dsp:spPr>
        <a:xfrm>
          <a:off x="374479" y="1826501"/>
          <a:ext cx="680871" cy="680871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A579931-9A2F-4E35-92EE-8F58A8B488AA}">
      <dsp:nvSpPr>
        <dsp:cNvPr id="0" name=""/>
        <dsp:cNvSpPr/>
      </dsp:nvSpPr>
      <dsp:spPr>
        <a:xfrm>
          <a:off x="1429829" y="1547963"/>
          <a:ext cx="2802842" cy="123794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1016" tIns="131016" rIns="131016" bIns="131016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Diversity awareness</a:t>
          </a:r>
        </a:p>
      </dsp:txBody>
      <dsp:txXfrm>
        <a:off x="1429829" y="1547963"/>
        <a:ext cx="2802842" cy="1237947"/>
      </dsp:txXfrm>
    </dsp:sp>
    <dsp:sp modelId="{CDF78ED1-A72F-42F5-9A33-BC31A1FF02B3}">
      <dsp:nvSpPr>
        <dsp:cNvPr id="0" name=""/>
        <dsp:cNvSpPr/>
      </dsp:nvSpPr>
      <dsp:spPr>
        <a:xfrm>
          <a:off x="0" y="3095398"/>
          <a:ext cx="4232672" cy="1237947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9E08D28-18F2-4A43-A89B-E0F3025E7066}">
      <dsp:nvSpPr>
        <dsp:cNvPr id="0" name=""/>
        <dsp:cNvSpPr/>
      </dsp:nvSpPr>
      <dsp:spPr>
        <a:xfrm>
          <a:off x="374479" y="3373936"/>
          <a:ext cx="680871" cy="680871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2700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E367991-B2BD-4816-AA79-8EA98BDA8A28}">
      <dsp:nvSpPr>
        <dsp:cNvPr id="0" name=""/>
        <dsp:cNvSpPr/>
      </dsp:nvSpPr>
      <dsp:spPr>
        <a:xfrm>
          <a:off x="1429829" y="3095398"/>
          <a:ext cx="2802842" cy="123794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1016" tIns="131016" rIns="131016" bIns="131016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Ability to give clear instruction</a:t>
          </a:r>
        </a:p>
      </dsp:txBody>
      <dsp:txXfrm>
        <a:off x="1429829" y="3095398"/>
        <a:ext cx="2802842" cy="1237947"/>
      </dsp:txXfrm>
    </dsp:sp>
  </dsp:spTree>
</dsp:drawing>
</file>

<file path=ppt/diagrams/drawing1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A952A1F-7C13-4D87-9148-DBBC438E0891}">
      <dsp:nvSpPr>
        <dsp:cNvPr id="0" name=""/>
        <dsp:cNvSpPr/>
      </dsp:nvSpPr>
      <dsp:spPr>
        <a:xfrm>
          <a:off x="0" y="3385"/>
          <a:ext cx="4232672" cy="721183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9755860-5162-42CF-973F-2753C26D1F3B}">
      <dsp:nvSpPr>
        <dsp:cNvPr id="0" name=""/>
        <dsp:cNvSpPr/>
      </dsp:nvSpPr>
      <dsp:spPr>
        <a:xfrm>
          <a:off x="218158" y="165652"/>
          <a:ext cx="396651" cy="396651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B32E00B-3197-4E03-A433-B88683BAB730}">
      <dsp:nvSpPr>
        <dsp:cNvPr id="0" name=""/>
        <dsp:cNvSpPr/>
      </dsp:nvSpPr>
      <dsp:spPr>
        <a:xfrm>
          <a:off x="832967" y="3385"/>
          <a:ext cx="3399704" cy="72118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325" tIns="76325" rIns="76325" bIns="76325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Pay &amp; unsociable hours</a:t>
          </a:r>
        </a:p>
      </dsp:txBody>
      <dsp:txXfrm>
        <a:off x="832967" y="3385"/>
        <a:ext cx="3399704" cy="721183"/>
      </dsp:txXfrm>
    </dsp:sp>
    <dsp:sp modelId="{8D138475-1698-4D8B-B89E-24306C941FAE}">
      <dsp:nvSpPr>
        <dsp:cNvPr id="0" name=""/>
        <dsp:cNvSpPr/>
      </dsp:nvSpPr>
      <dsp:spPr>
        <a:xfrm>
          <a:off x="0" y="904865"/>
          <a:ext cx="4232672" cy="721183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E3D4DC5-76DC-4654-ABD3-DBE319331529}">
      <dsp:nvSpPr>
        <dsp:cNvPr id="0" name=""/>
        <dsp:cNvSpPr/>
      </dsp:nvSpPr>
      <dsp:spPr>
        <a:xfrm>
          <a:off x="218158" y="1067132"/>
          <a:ext cx="396651" cy="396651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F9F610E-23B8-4AE6-8DE3-B6FD3DDDAF74}">
      <dsp:nvSpPr>
        <dsp:cNvPr id="0" name=""/>
        <dsp:cNvSpPr/>
      </dsp:nvSpPr>
      <dsp:spPr>
        <a:xfrm>
          <a:off x="832967" y="904865"/>
          <a:ext cx="3399704" cy="72118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325" tIns="76325" rIns="76325" bIns="76325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Training expectations</a:t>
          </a:r>
        </a:p>
      </dsp:txBody>
      <dsp:txXfrm>
        <a:off x="832967" y="904865"/>
        <a:ext cx="3399704" cy="721183"/>
      </dsp:txXfrm>
    </dsp:sp>
    <dsp:sp modelId="{2CFE9D5F-1B6C-46AF-A22D-E14CCFA54E77}">
      <dsp:nvSpPr>
        <dsp:cNvPr id="0" name=""/>
        <dsp:cNvSpPr/>
      </dsp:nvSpPr>
      <dsp:spPr>
        <a:xfrm>
          <a:off x="0" y="1806345"/>
          <a:ext cx="4232672" cy="721183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EB8028F-2010-4ADE-97B0-442A24CC74CA}">
      <dsp:nvSpPr>
        <dsp:cNvPr id="0" name=""/>
        <dsp:cNvSpPr/>
      </dsp:nvSpPr>
      <dsp:spPr>
        <a:xfrm>
          <a:off x="218158" y="1968611"/>
          <a:ext cx="396651" cy="396651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2700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A5F17C5-1C13-48B3-8E85-5BA92775B8EF}">
      <dsp:nvSpPr>
        <dsp:cNvPr id="0" name=""/>
        <dsp:cNvSpPr/>
      </dsp:nvSpPr>
      <dsp:spPr>
        <a:xfrm>
          <a:off x="832967" y="1806345"/>
          <a:ext cx="3399704" cy="72118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325" tIns="76325" rIns="76325" bIns="76325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Limited progression opportunities</a:t>
          </a:r>
        </a:p>
      </dsp:txBody>
      <dsp:txXfrm>
        <a:off x="832967" y="1806345"/>
        <a:ext cx="3399704" cy="721183"/>
      </dsp:txXfrm>
    </dsp:sp>
    <dsp:sp modelId="{FCB757EA-606C-4334-A773-87F780780343}">
      <dsp:nvSpPr>
        <dsp:cNvPr id="0" name=""/>
        <dsp:cNvSpPr/>
      </dsp:nvSpPr>
      <dsp:spPr>
        <a:xfrm>
          <a:off x="0" y="2707825"/>
          <a:ext cx="4232672" cy="721183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7A15135-7A22-4420-B0EC-D7809C0EAFE6}">
      <dsp:nvSpPr>
        <dsp:cNvPr id="0" name=""/>
        <dsp:cNvSpPr/>
      </dsp:nvSpPr>
      <dsp:spPr>
        <a:xfrm>
          <a:off x="218158" y="2870091"/>
          <a:ext cx="396651" cy="396651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2700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5852C60-415E-4A19-8569-37C60792A104}">
      <dsp:nvSpPr>
        <dsp:cNvPr id="0" name=""/>
        <dsp:cNvSpPr/>
      </dsp:nvSpPr>
      <dsp:spPr>
        <a:xfrm>
          <a:off x="832967" y="2707825"/>
          <a:ext cx="3399704" cy="72118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325" tIns="76325" rIns="76325" bIns="76325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Complex workloads &amp; wellbeing gaps</a:t>
          </a:r>
        </a:p>
      </dsp:txBody>
      <dsp:txXfrm>
        <a:off x="832967" y="2707825"/>
        <a:ext cx="3399704" cy="721183"/>
      </dsp:txXfrm>
    </dsp:sp>
    <dsp:sp modelId="{5AC4CC19-F17D-4FA6-A45A-7DF23FE0CA17}">
      <dsp:nvSpPr>
        <dsp:cNvPr id="0" name=""/>
        <dsp:cNvSpPr/>
      </dsp:nvSpPr>
      <dsp:spPr>
        <a:xfrm>
          <a:off x="0" y="3609305"/>
          <a:ext cx="4232672" cy="721183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23F594E-72EB-4EA1-B589-5DD85D9040FD}">
      <dsp:nvSpPr>
        <dsp:cNvPr id="0" name=""/>
        <dsp:cNvSpPr/>
      </dsp:nvSpPr>
      <dsp:spPr>
        <a:xfrm>
          <a:off x="218158" y="3771571"/>
          <a:ext cx="396651" cy="396651"/>
        </a:xfrm>
        <a:prstGeom prst="rect">
          <a:avLst/>
        </a:prstGeom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 w="12700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DDDDD16-9139-4CF1-BB47-914D595276C5}">
      <dsp:nvSpPr>
        <dsp:cNvPr id="0" name=""/>
        <dsp:cNvSpPr/>
      </dsp:nvSpPr>
      <dsp:spPr>
        <a:xfrm>
          <a:off x="832967" y="3609305"/>
          <a:ext cx="3399704" cy="72118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325" tIns="76325" rIns="76325" bIns="76325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DBS delays – need update service</a:t>
          </a:r>
        </a:p>
      </dsp:txBody>
      <dsp:txXfrm>
        <a:off x="832967" y="3609305"/>
        <a:ext cx="3399704" cy="721183"/>
      </dsp:txXfrm>
    </dsp:sp>
  </dsp:spTree>
</dsp:drawing>
</file>

<file path=ppt/diagrams/drawing1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E2EB16F-CED7-4DC0-8FD2-6F0687F6F7DD}">
      <dsp:nvSpPr>
        <dsp:cNvPr id="0" name=""/>
        <dsp:cNvSpPr/>
      </dsp:nvSpPr>
      <dsp:spPr>
        <a:xfrm>
          <a:off x="0" y="1798"/>
          <a:ext cx="4232672" cy="911637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8B6391B-34A3-437D-9752-620EB1027F9A}">
      <dsp:nvSpPr>
        <dsp:cNvPr id="0" name=""/>
        <dsp:cNvSpPr/>
      </dsp:nvSpPr>
      <dsp:spPr>
        <a:xfrm>
          <a:off x="275770" y="206917"/>
          <a:ext cx="501400" cy="501400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C3C8581-A1E3-40C8-B26C-2B02BB058E36}">
      <dsp:nvSpPr>
        <dsp:cNvPr id="0" name=""/>
        <dsp:cNvSpPr/>
      </dsp:nvSpPr>
      <dsp:spPr>
        <a:xfrm>
          <a:off x="1052941" y="1798"/>
          <a:ext cx="3179730" cy="91163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6482" tIns="96482" rIns="96482" bIns="96482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Employment Rights Act changes</a:t>
          </a:r>
        </a:p>
      </dsp:txBody>
      <dsp:txXfrm>
        <a:off x="1052941" y="1798"/>
        <a:ext cx="3179730" cy="911637"/>
      </dsp:txXfrm>
    </dsp:sp>
    <dsp:sp modelId="{E3C22228-5459-429C-A275-DA87117845B4}">
      <dsp:nvSpPr>
        <dsp:cNvPr id="0" name=""/>
        <dsp:cNvSpPr/>
      </dsp:nvSpPr>
      <dsp:spPr>
        <a:xfrm>
          <a:off x="0" y="1141345"/>
          <a:ext cx="4232672" cy="911637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9695F59-0EB0-4521-BA71-006F2EB2524C}">
      <dsp:nvSpPr>
        <dsp:cNvPr id="0" name=""/>
        <dsp:cNvSpPr/>
      </dsp:nvSpPr>
      <dsp:spPr>
        <a:xfrm>
          <a:off x="275770" y="1346463"/>
          <a:ext cx="501400" cy="501400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E4DFCA1-9222-4E37-8FF1-8D1CF3E0FA64}">
      <dsp:nvSpPr>
        <dsp:cNvPr id="0" name=""/>
        <dsp:cNvSpPr/>
      </dsp:nvSpPr>
      <dsp:spPr>
        <a:xfrm>
          <a:off x="1052941" y="1141345"/>
          <a:ext cx="3179730" cy="91163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6482" tIns="96482" rIns="96482" bIns="96482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Subject‑specific RM training</a:t>
          </a:r>
        </a:p>
      </dsp:txBody>
      <dsp:txXfrm>
        <a:off x="1052941" y="1141345"/>
        <a:ext cx="3179730" cy="911637"/>
      </dsp:txXfrm>
    </dsp:sp>
    <dsp:sp modelId="{F274B510-879B-4F8A-8742-55B77D16C8A0}">
      <dsp:nvSpPr>
        <dsp:cNvPr id="0" name=""/>
        <dsp:cNvSpPr/>
      </dsp:nvSpPr>
      <dsp:spPr>
        <a:xfrm>
          <a:off x="0" y="2280892"/>
          <a:ext cx="4232672" cy="911637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C4DA5C3-33FC-4688-918D-BD3F8F3D3123}">
      <dsp:nvSpPr>
        <dsp:cNvPr id="0" name=""/>
        <dsp:cNvSpPr/>
      </dsp:nvSpPr>
      <dsp:spPr>
        <a:xfrm>
          <a:off x="275770" y="2486010"/>
          <a:ext cx="501400" cy="501400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2700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9B90CBB-9D9A-44FE-B078-6CC3369262E9}">
      <dsp:nvSpPr>
        <dsp:cNvPr id="0" name=""/>
        <dsp:cNvSpPr/>
      </dsp:nvSpPr>
      <dsp:spPr>
        <a:xfrm>
          <a:off x="1052941" y="2280892"/>
          <a:ext cx="3179730" cy="91163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6482" tIns="96482" rIns="96482" bIns="96482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Cultural competence &amp; unconscious bias</a:t>
          </a:r>
        </a:p>
      </dsp:txBody>
      <dsp:txXfrm>
        <a:off x="1052941" y="2280892"/>
        <a:ext cx="3179730" cy="911637"/>
      </dsp:txXfrm>
    </dsp:sp>
    <dsp:sp modelId="{3BDDC0C2-D697-4FE7-8EAB-7975E00AF04A}">
      <dsp:nvSpPr>
        <dsp:cNvPr id="0" name=""/>
        <dsp:cNvSpPr/>
      </dsp:nvSpPr>
      <dsp:spPr>
        <a:xfrm>
          <a:off x="0" y="3420438"/>
          <a:ext cx="4232672" cy="911637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CD43ACE-3B72-4AB7-82C8-00F9FB7D6361}">
      <dsp:nvSpPr>
        <dsp:cNvPr id="0" name=""/>
        <dsp:cNvSpPr/>
      </dsp:nvSpPr>
      <dsp:spPr>
        <a:xfrm>
          <a:off x="275770" y="3625557"/>
          <a:ext cx="501400" cy="501400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2700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ACFEC92-FF97-4A4C-B673-FAB3865C938A}">
      <dsp:nvSpPr>
        <dsp:cNvPr id="0" name=""/>
        <dsp:cNvSpPr/>
      </dsp:nvSpPr>
      <dsp:spPr>
        <a:xfrm>
          <a:off x="1052941" y="3420438"/>
          <a:ext cx="3179730" cy="91163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6482" tIns="96482" rIns="96482" bIns="96482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Training funding guidance &amp; surgeries</a:t>
          </a:r>
        </a:p>
      </dsp:txBody>
      <dsp:txXfrm>
        <a:off x="1052941" y="3420438"/>
        <a:ext cx="3179730" cy="91163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6D5A338-69C1-4247-8FC7-E9B766FFE573}">
      <dsp:nvSpPr>
        <dsp:cNvPr id="0" name=""/>
        <dsp:cNvSpPr/>
      </dsp:nvSpPr>
      <dsp:spPr>
        <a:xfrm>
          <a:off x="0" y="0"/>
          <a:ext cx="6492239" cy="795242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85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/>
            <a:t>HR/law knowledge gaps</a:t>
          </a:r>
        </a:p>
      </dsp:txBody>
      <dsp:txXfrm>
        <a:off x="23292" y="23292"/>
        <a:ext cx="5566912" cy="748658"/>
      </dsp:txXfrm>
    </dsp:sp>
    <dsp:sp modelId="{D0AF3B7B-D37A-43A0-811E-861F62B7B3CA}">
      <dsp:nvSpPr>
        <dsp:cNvPr id="0" name=""/>
        <dsp:cNvSpPr/>
      </dsp:nvSpPr>
      <dsp:spPr>
        <a:xfrm>
          <a:off x="543725" y="939831"/>
          <a:ext cx="6492239" cy="795242"/>
        </a:xfrm>
        <a:prstGeom prst="roundRect">
          <a:avLst>
            <a:gd name="adj" fmla="val 10000"/>
          </a:avLst>
        </a:prstGeom>
        <a:solidFill>
          <a:schemeClr val="accent2">
            <a:hueOff val="-2918144"/>
            <a:satOff val="-2633"/>
            <a:lumOff val="-587"/>
            <a:alphaOff val="0"/>
          </a:schemeClr>
        </a:solidFill>
        <a:ln w="285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/>
            <a:t>Accountancy skills</a:t>
          </a:r>
        </a:p>
      </dsp:txBody>
      <dsp:txXfrm>
        <a:off x="567017" y="963123"/>
        <a:ext cx="5385022" cy="748658"/>
      </dsp:txXfrm>
    </dsp:sp>
    <dsp:sp modelId="{5B645924-965D-4D2B-A3FD-B042C2BB0D45}">
      <dsp:nvSpPr>
        <dsp:cNvPr id="0" name=""/>
        <dsp:cNvSpPr/>
      </dsp:nvSpPr>
      <dsp:spPr>
        <a:xfrm>
          <a:off x="1079334" y="1879663"/>
          <a:ext cx="6492239" cy="795242"/>
        </a:xfrm>
        <a:prstGeom prst="roundRect">
          <a:avLst>
            <a:gd name="adj" fmla="val 10000"/>
          </a:avLst>
        </a:prstGeom>
        <a:solidFill>
          <a:schemeClr val="accent2">
            <a:hueOff val="-5836287"/>
            <a:satOff val="-5267"/>
            <a:lumOff val="-1175"/>
            <a:alphaOff val="0"/>
          </a:schemeClr>
        </a:solidFill>
        <a:ln w="285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/>
            <a:t>CQC changes creating uncertainty</a:t>
          </a:r>
        </a:p>
      </dsp:txBody>
      <dsp:txXfrm>
        <a:off x="1102626" y="1902955"/>
        <a:ext cx="5393137" cy="748658"/>
      </dsp:txXfrm>
    </dsp:sp>
    <dsp:sp modelId="{8375898A-BA7A-4126-81EA-D7018C7B941E}">
      <dsp:nvSpPr>
        <dsp:cNvPr id="0" name=""/>
        <dsp:cNvSpPr/>
      </dsp:nvSpPr>
      <dsp:spPr>
        <a:xfrm>
          <a:off x="1623059" y="2819495"/>
          <a:ext cx="6492239" cy="795242"/>
        </a:xfrm>
        <a:prstGeom prst="roundRect">
          <a:avLst>
            <a:gd name="adj" fmla="val 10000"/>
          </a:avLst>
        </a:prstGeom>
        <a:solidFill>
          <a:schemeClr val="accent2">
            <a:hueOff val="-8754431"/>
            <a:satOff val="-7900"/>
            <a:lumOff val="-1762"/>
            <a:alphaOff val="0"/>
          </a:schemeClr>
        </a:solidFill>
        <a:ln w="285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/>
            <a:t>SCC Portal &amp; PAMMS challenges causing lost work</a:t>
          </a:r>
        </a:p>
      </dsp:txBody>
      <dsp:txXfrm>
        <a:off x="1646351" y="2842787"/>
        <a:ext cx="5385022" cy="748658"/>
      </dsp:txXfrm>
    </dsp:sp>
    <dsp:sp modelId="{D5577E04-B957-475A-9192-85F319385CA6}">
      <dsp:nvSpPr>
        <dsp:cNvPr id="0" name=""/>
        <dsp:cNvSpPr/>
      </dsp:nvSpPr>
      <dsp:spPr>
        <a:xfrm>
          <a:off x="5975331" y="609083"/>
          <a:ext cx="516907" cy="516907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9210" tIns="29210" rIns="29210" bIns="2921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300" kern="1200"/>
        </a:p>
      </dsp:txBody>
      <dsp:txXfrm>
        <a:off x="6091635" y="609083"/>
        <a:ext cx="284299" cy="388973"/>
      </dsp:txXfrm>
    </dsp:sp>
    <dsp:sp modelId="{C463842D-B9CB-432D-BDAA-05260A7003FA}">
      <dsp:nvSpPr>
        <dsp:cNvPr id="0" name=""/>
        <dsp:cNvSpPr/>
      </dsp:nvSpPr>
      <dsp:spPr>
        <a:xfrm>
          <a:off x="6519056" y="1548915"/>
          <a:ext cx="516907" cy="516907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-4916723"/>
            <a:satOff val="-2883"/>
            <a:lumOff val="-359"/>
            <a:alphaOff val="0"/>
          </a:schemeClr>
        </a:solidFill>
        <a:ln w="12700" cap="rnd" cmpd="sng" algn="ctr">
          <a:solidFill>
            <a:schemeClr val="accent2">
              <a:tint val="40000"/>
              <a:alpha val="90000"/>
              <a:hueOff val="-4916723"/>
              <a:satOff val="-2883"/>
              <a:lumOff val="-359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9210" tIns="29210" rIns="29210" bIns="2921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300" kern="1200"/>
        </a:p>
      </dsp:txBody>
      <dsp:txXfrm>
        <a:off x="6635360" y="1548915"/>
        <a:ext cx="284299" cy="388973"/>
      </dsp:txXfrm>
    </dsp:sp>
    <dsp:sp modelId="{92BEECCD-76B9-4D98-873F-1806639C01A9}">
      <dsp:nvSpPr>
        <dsp:cNvPr id="0" name=""/>
        <dsp:cNvSpPr/>
      </dsp:nvSpPr>
      <dsp:spPr>
        <a:xfrm>
          <a:off x="7054666" y="2488747"/>
          <a:ext cx="516907" cy="516907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-9833447"/>
            <a:satOff val="-5766"/>
            <a:lumOff val="-718"/>
            <a:alphaOff val="0"/>
          </a:schemeClr>
        </a:solidFill>
        <a:ln w="12700" cap="rnd" cmpd="sng" algn="ctr">
          <a:solidFill>
            <a:schemeClr val="accent2">
              <a:tint val="40000"/>
              <a:alpha val="90000"/>
              <a:hueOff val="-9833447"/>
              <a:satOff val="-5766"/>
              <a:lumOff val="-71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9210" tIns="29210" rIns="29210" bIns="2921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300" kern="1200"/>
        </a:p>
      </dsp:txBody>
      <dsp:txXfrm>
        <a:off x="7170970" y="2488747"/>
        <a:ext cx="284299" cy="388973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C2E7F63-9E2C-4671-9C1C-E1AA0C59495E}">
      <dsp:nvSpPr>
        <dsp:cNvPr id="0" name=""/>
        <dsp:cNvSpPr/>
      </dsp:nvSpPr>
      <dsp:spPr>
        <a:xfrm>
          <a:off x="844649" y="7368"/>
          <a:ext cx="2196000" cy="2196000"/>
        </a:xfrm>
        <a:prstGeom prst="round2DiagRect">
          <a:avLst>
            <a:gd name="adj1" fmla="val 29727"/>
            <a:gd name="adj2" fmla="val 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81DBDA6-0CCA-4E33-A562-75669D85E049}">
      <dsp:nvSpPr>
        <dsp:cNvPr id="0" name=""/>
        <dsp:cNvSpPr/>
      </dsp:nvSpPr>
      <dsp:spPr>
        <a:xfrm>
          <a:off x="1312649" y="475368"/>
          <a:ext cx="1260000" cy="1260000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92A49E5-8944-4D12-8DCE-9741E8F89F6D}">
      <dsp:nvSpPr>
        <dsp:cNvPr id="0" name=""/>
        <dsp:cNvSpPr/>
      </dsp:nvSpPr>
      <dsp:spPr>
        <a:xfrm>
          <a:off x="142649" y="2887369"/>
          <a:ext cx="36000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700" kern="1200"/>
            <a:t>Different levels of owner understanding across providers</a:t>
          </a:r>
        </a:p>
      </dsp:txBody>
      <dsp:txXfrm>
        <a:off x="142649" y="2887369"/>
        <a:ext cx="3600000" cy="720000"/>
      </dsp:txXfrm>
    </dsp:sp>
    <dsp:sp modelId="{13FD27BE-29BB-4C26-9194-FFFDA5C71888}">
      <dsp:nvSpPr>
        <dsp:cNvPr id="0" name=""/>
        <dsp:cNvSpPr/>
      </dsp:nvSpPr>
      <dsp:spPr>
        <a:xfrm>
          <a:off x="5074649" y="7368"/>
          <a:ext cx="2196000" cy="2196000"/>
        </a:xfrm>
        <a:prstGeom prst="round2DiagRect">
          <a:avLst>
            <a:gd name="adj1" fmla="val 29727"/>
            <a:gd name="adj2" fmla="val 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FFC4160-7917-4D6E-BA12-17C95194C03E}">
      <dsp:nvSpPr>
        <dsp:cNvPr id="0" name=""/>
        <dsp:cNvSpPr/>
      </dsp:nvSpPr>
      <dsp:spPr>
        <a:xfrm>
          <a:off x="5542649" y="475368"/>
          <a:ext cx="1260000" cy="1260000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84FABA1-4206-4FFC-B1E6-EEE6CD0A8708}">
      <dsp:nvSpPr>
        <dsp:cNvPr id="0" name=""/>
        <dsp:cNvSpPr/>
      </dsp:nvSpPr>
      <dsp:spPr>
        <a:xfrm>
          <a:off x="4372649" y="2887369"/>
          <a:ext cx="36000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700" kern="1200"/>
            <a:t>Coaching groups helpful for shared learning and connection</a:t>
          </a:r>
        </a:p>
      </dsp:txBody>
      <dsp:txXfrm>
        <a:off x="4372649" y="2887369"/>
        <a:ext cx="3600000" cy="720000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F611501-F104-4EC5-80BD-0C168FD30CCD}">
      <dsp:nvSpPr>
        <dsp:cNvPr id="0" name=""/>
        <dsp:cNvSpPr/>
      </dsp:nvSpPr>
      <dsp:spPr>
        <a:xfrm>
          <a:off x="0" y="0"/>
          <a:ext cx="3714276" cy="1049116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Inconsistent training application</a:t>
          </a:r>
        </a:p>
      </dsp:txBody>
      <dsp:txXfrm>
        <a:off x="30728" y="30728"/>
        <a:ext cx="2493545" cy="987660"/>
      </dsp:txXfrm>
    </dsp:sp>
    <dsp:sp modelId="{A2924EA1-6392-44B4-B537-12120A5351C7}">
      <dsp:nvSpPr>
        <dsp:cNvPr id="0" name=""/>
        <dsp:cNvSpPr/>
      </dsp:nvSpPr>
      <dsp:spPr>
        <a:xfrm>
          <a:off x="311070" y="1239865"/>
          <a:ext cx="3714276" cy="1049116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Need to reconnect office &amp; frontline teams</a:t>
          </a:r>
        </a:p>
      </dsp:txBody>
      <dsp:txXfrm>
        <a:off x="341798" y="1270593"/>
        <a:ext cx="2659823" cy="987660"/>
      </dsp:txXfrm>
    </dsp:sp>
    <dsp:sp modelId="{E97E7E34-CE2A-456B-B53F-6BF4D36DD479}">
      <dsp:nvSpPr>
        <dsp:cNvPr id="0" name=""/>
        <dsp:cNvSpPr/>
      </dsp:nvSpPr>
      <dsp:spPr>
        <a:xfrm>
          <a:off x="617498" y="2479730"/>
          <a:ext cx="3714276" cy="1049116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Bringing dispersed teams together</a:t>
          </a:r>
        </a:p>
      </dsp:txBody>
      <dsp:txXfrm>
        <a:off x="648226" y="2510458"/>
        <a:ext cx="2664466" cy="987660"/>
      </dsp:txXfrm>
    </dsp:sp>
    <dsp:sp modelId="{0CBF930B-9B74-4FF3-B0A3-51635DDBE268}">
      <dsp:nvSpPr>
        <dsp:cNvPr id="0" name=""/>
        <dsp:cNvSpPr/>
      </dsp:nvSpPr>
      <dsp:spPr>
        <a:xfrm>
          <a:off x="928568" y="3719596"/>
          <a:ext cx="3714276" cy="1049116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Low team meeting attendance &amp; format issues</a:t>
          </a:r>
        </a:p>
      </dsp:txBody>
      <dsp:txXfrm>
        <a:off x="959296" y="3750324"/>
        <a:ext cx="2659823" cy="987660"/>
      </dsp:txXfrm>
    </dsp:sp>
    <dsp:sp modelId="{7F54CEF3-6434-4636-B16C-143F73888CF2}">
      <dsp:nvSpPr>
        <dsp:cNvPr id="0" name=""/>
        <dsp:cNvSpPr/>
      </dsp:nvSpPr>
      <dsp:spPr>
        <a:xfrm>
          <a:off x="3032350" y="803528"/>
          <a:ext cx="681925" cy="681925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9370" tIns="39370" rIns="39370" bIns="39370" numCol="1" spcCol="1270" anchor="ctr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100" kern="1200"/>
        </a:p>
      </dsp:txBody>
      <dsp:txXfrm>
        <a:off x="3185783" y="803528"/>
        <a:ext cx="375059" cy="513149"/>
      </dsp:txXfrm>
    </dsp:sp>
    <dsp:sp modelId="{ECDB9D76-3B74-48C3-9EBC-3B5CB169C10F}">
      <dsp:nvSpPr>
        <dsp:cNvPr id="0" name=""/>
        <dsp:cNvSpPr/>
      </dsp:nvSpPr>
      <dsp:spPr>
        <a:xfrm>
          <a:off x="3343420" y="2043393"/>
          <a:ext cx="681925" cy="681925"/>
        </a:xfrm>
        <a:prstGeom prst="downArrow">
          <a:avLst>
            <a:gd name="adj1" fmla="val 55000"/>
            <a:gd name="adj2" fmla="val 45000"/>
          </a:avLst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9370" tIns="39370" rIns="39370" bIns="39370" numCol="1" spcCol="1270" anchor="ctr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100" kern="1200"/>
        </a:p>
      </dsp:txBody>
      <dsp:txXfrm>
        <a:off x="3496853" y="2043393"/>
        <a:ext cx="375059" cy="513149"/>
      </dsp:txXfrm>
    </dsp:sp>
    <dsp:sp modelId="{6AEEB89C-C0D3-475A-B563-B5826264A81F}">
      <dsp:nvSpPr>
        <dsp:cNvPr id="0" name=""/>
        <dsp:cNvSpPr/>
      </dsp:nvSpPr>
      <dsp:spPr>
        <a:xfrm>
          <a:off x="3649848" y="3283258"/>
          <a:ext cx="681925" cy="681925"/>
        </a:xfrm>
        <a:prstGeom prst="downArrow">
          <a:avLst>
            <a:gd name="adj1" fmla="val 55000"/>
            <a:gd name="adj2" fmla="val 45000"/>
          </a:avLst>
        </a:prstGeom>
        <a:solidFill>
          <a:schemeClr val="accent4">
            <a:tint val="40000"/>
            <a:alpha val="90000"/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9370" tIns="39370" rIns="39370" bIns="39370" numCol="1" spcCol="1270" anchor="ctr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100" kern="1200"/>
        </a:p>
      </dsp:txBody>
      <dsp:txXfrm>
        <a:off x="3803281" y="3283258"/>
        <a:ext cx="375059" cy="513149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125B73F-04CC-4973-BAE3-047ED330DF12}">
      <dsp:nvSpPr>
        <dsp:cNvPr id="0" name=""/>
        <dsp:cNvSpPr/>
      </dsp:nvSpPr>
      <dsp:spPr>
        <a:xfrm>
          <a:off x="0" y="50601"/>
          <a:ext cx="4232672" cy="4232672"/>
        </a:xfrm>
        <a:prstGeom prst="diamond">
          <a:avLst/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>
          <a:innerShdw blurRad="25400" dist="12700" dir="13500000">
            <a:srgbClr val="000000">
              <a:alpha val="45000"/>
            </a:srgbClr>
          </a:inn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3FE35460-72D4-45AB-8348-ADC491B86026}">
      <dsp:nvSpPr>
        <dsp:cNvPr id="0" name=""/>
        <dsp:cNvSpPr/>
      </dsp:nvSpPr>
      <dsp:spPr>
        <a:xfrm>
          <a:off x="402103" y="452705"/>
          <a:ext cx="1650742" cy="1650742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8000"/>
                <a:hueMod val="94000"/>
                <a:satMod val="130000"/>
                <a:lumMod val="138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lumMod val="88000"/>
              </a:schemeClr>
            </a:gs>
          </a:gsLst>
          <a:lin ang="5400000" scaled="0"/>
        </a:gradFill>
        <a:ln>
          <a:noFill/>
        </a:ln>
        <a:effectLst>
          <a:innerShdw blurRad="25400" dist="12700" dir="13500000">
            <a:srgbClr val="000000">
              <a:alpha val="45000"/>
            </a:srgbClr>
          </a:inn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900" kern="1200"/>
            <a:t>Confidence &amp; knowledge</a:t>
          </a:r>
        </a:p>
      </dsp:txBody>
      <dsp:txXfrm>
        <a:off x="482686" y="533288"/>
        <a:ext cx="1489576" cy="1489576"/>
      </dsp:txXfrm>
    </dsp:sp>
    <dsp:sp modelId="{D0C206F0-158F-433A-B0D4-AAE50F5344D9}">
      <dsp:nvSpPr>
        <dsp:cNvPr id="0" name=""/>
        <dsp:cNvSpPr/>
      </dsp:nvSpPr>
      <dsp:spPr>
        <a:xfrm>
          <a:off x="2179826" y="452705"/>
          <a:ext cx="1650742" cy="1650742"/>
        </a:xfrm>
        <a:prstGeom prst="round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98000"/>
                <a:hueMod val="94000"/>
                <a:satMod val="130000"/>
                <a:lumMod val="138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lumMod val="88000"/>
              </a:schemeClr>
            </a:gs>
          </a:gsLst>
          <a:lin ang="5400000" scaled="0"/>
        </a:gradFill>
        <a:ln>
          <a:noFill/>
        </a:ln>
        <a:effectLst>
          <a:innerShdw blurRad="25400" dist="12700" dir="13500000">
            <a:srgbClr val="000000">
              <a:alpha val="45000"/>
            </a:srgbClr>
          </a:inn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900" kern="1200"/>
            <a:t>Urgency/responsiveness</a:t>
          </a:r>
        </a:p>
      </dsp:txBody>
      <dsp:txXfrm>
        <a:off x="2260409" y="533288"/>
        <a:ext cx="1489576" cy="1489576"/>
      </dsp:txXfrm>
    </dsp:sp>
    <dsp:sp modelId="{BE336276-FE4B-478D-8B63-C96E4D01B2B1}">
      <dsp:nvSpPr>
        <dsp:cNvPr id="0" name=""/>
        <dsp:cNvSpPr/>
      </dsp:nvSpPr>
      <dsp:spPr>
        <a:xfrm>
          <a:off x="402103" y="2230427"/>
          <a:ext cx="1650742" cy="1650742"/>
        </a:xfrm>
        <a:prstGeom prst="round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98000"/>
                <a:hueMod val="94000"/>
                <a:satMod val="130000"/>
                <a:lumMod val="138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lumMod val="88000"/>
              </a:schemeClr>
            </a:gs>
          </a:gsLst>
          <a:lin ang="5400000" scaled="0"/>
        </a:gradFill>
        <a:ln>
          <a:noFill/>
        </a:ln>
        <a:effectLst>
          <a:innerShdw blurRad="25400" dist="12700" dir="13500000">
            <a:srgbClr val="000000">
              <a:alpha val="45000"/>
            </a:srgbClr>
          </a:inn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900" kern="1200"/>
            <a:t>Empathy &amp; 'back to the floor' practice</a:t>
          </a:r>
        </a:p>
      </dsp:txBody>
      <dsp:txXfrm>
        <a:off x="482686" y="2311010"/>
        <a:ext cx="1489576" cy="1489576"/>
      </dsp:txXfrm>
    </dsp:sp>
    <dsp:sp modelId="{BC25B72F-6B56-4963-BD5C-E4A6ACD3AD65}">
      <dsp:nvSpPr>
        <dsp:cNvPr id="0" name=""/>
        <dsp:cNvSpPr/>
      </dsp:nvSpPr>
      <dsp:spPr>
        <a:xfrm>
          <a:off x="2179826" y="2230427"/>
          <a:ext cx="1650742" cy="1650742"/>
        </a:xfrm>
        <a:prstGeom prst="round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98000"/>
                <a:hueMod val="94000"/>
                <a:satMod val="130000"/>
                <a:lumMod val="138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4000"/>
                <a:lumMod val="88000"/>
              </a:schemeClr>
            </a:gs>
          </a:gsLst>
          <a:lin ang="5400000" scaled="0"/>
        </a:gradFill>
        <a:ln>
          <a:noFill/>
        </a:ln>
        <a:effectLst>
          <a:innerShdw blurRad="25400" dist="12700" dir="13500000">
            <a:srgbClr val="000000">
              <a:alpha val="45000"/>
            </a:srgbClr>
          </a:inn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900" kern="1200"/>
            <a:t>Coaching, action learning, buddying</a:t>
          </a:r>
        </a:p>
      </dsp:txBody>
      <dsp:txXfrm>
        <a:off x="2260409" y="2311010"/>
        <a:ext cx="1489576" cy="1489576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FBA6EA8-E287-4667-A11D-39AC9DB1A38E}">
      <dsp:nvSpPr>
        <dsp:cNvPr id="0" name=""/>
        <dsp:cNvSpPr/>
      </dsp:nvSpPr>
      <dsp:spPr>
        <a:xfrm>
          <a:off x="0" y="1798"/>
          <a:ext cx="4232672" cy="911637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1242FC2-975F-4EA5-9015-D15BA588B776}">
      <dsp:nvSpPr>
        <dsp:cNvPr id="0" name=""/>
        <dsp:cNvSpPr/>
      </dsp:nvSpPr>
      <dsp:spPr>
        <a:xfrm>
          <a:off x="275770" y="206917"/>
          <a:ext cx="501400" cy="501400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E231B2C-26D6-4C7B-9B8D-7A2B63F030FD}">
      <dsp:nvSpPr>
        <dsp:cNvPr id="0" name=""/>
        <dsp:cNvSpPr/>
      </dsp:nvSpPr>
      <dsp:spPr>
        <a:xfrm>
          <a:off x="1052941" y="1798"/>
          <a:ext cx="3179730" cy="91163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6482" tIns="96482" rIns="96482" bIns="96482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OH referrals (IOSH)</a:t>
          </a:r>
        </a:p>
      </dsp:txBody>
      <dsp:txXfrm>
        <a:off x="1052941" y="1798"/>
        <a:ext cx="3179730" cy="911637"/>
      </dsp:txXfrm>
    </dsp:sp>
    <dsp:sp modelId="{8453BCD3-5B39-4D58-84AB-60685D502E76}">
      <dsp:nvSpPr>
        <dsp:cNvPr id="0" name=""/>
        <dsp:cNvSpPr/>
      </dsp:nvSpPr>
      <dsp:spPr>
        <a:xfrm>
          <a:off x="0" y="1141345"/>
          <a:ext cx="4232672" cy="911637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F45AF57-8E37-44B8-BDCC-7DC913B0434A}">
      <dsp:nvSpPr>
        <dsp:cNvPr id="0" name=""/>
        <dsp:cNvSpPr/>
      </dsp:nvSpPr>
      <dsp:spPr>
        <a:xfrm>
          <a:off x="275770" y="1346463"/>
          <a:ext cx="501400" cy="501400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315C15C-938E-445C-BBBD-4FB5286EAF6A}">
      <dsp:nvSpPr>
        <dsp:cNvPr id="0" name=""/>
        <dsp:cNvSpPr/>
      </dsp:nvSpPr>
      <dsp:spPr>
        <a:xfrm>
          <a:off x="1052941" y="1141345"/>
          <a:ext cx="3179730" cy="91163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6482" tIns="96482" rIns="96482" bIns="96482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Mock inspections</a:t>
          </a:r>
        </a:p>
      </dsp:txBody>
      <dsp:txXfrm>
        <a:off x="1052941" y="1141345"/>
        <a:ext cx="3179730" cy="911637"/>
      </dsp:txXfrm>
    </dsp:sp>
    <dsp:sp modelId="{133F24DC-66D5-4B0A-BBA9-CDF45D9E5BE7}">
      <dsp:nvSpPr>
        <dsp:cNvPr id="0" name=""/>
        <dsp:cNvSpPr/>
      </dsp:nvSpPr>
      <dsp:spPr>
        <a:xfrm>
          <a:off x="0" y="2280892"/>
          <a:ext cx="4232672" cy="911637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0208BAF-A8F1-4F29-ACAD-E31AEDEDCAA9}">
      <dsp:nvSpPr>
        <dsp:cNvPr id="0" name=""/>
        <dsp:cNvSpPr/>
      </dsp:nvSpPr>
      <dsp:spPr>
        <a:xfrm>
          <a:off x="275770" y="2486010"/>
          <a:ext cx="501400" cy="501400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2700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28B44CA-F71C-496A-99D1-77ECB65E1387}">
      <dsp:nvSpPr>
        <dsp:cNvPr id="0" name=""/>
        <dsp:cNvSpPr/>
      </dsp:nvSpPr>
      <dsp:spPr>
        <a:xfrm>
          <a:off x="1052941" y="2280892"/>
          <a:ext cx="3179730" cy="91163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6482" tIns="96482" rIns="96482" bIns="96482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More CQC‑focused learning</a:t>
          </a:r>
        </a:p>
      </dsp:txBody>
      <dsp:txXfrm>
        <a:off x="1052941" y="2280892"/>
        <a:ext cx="3179730" cy="911637"/>
      </dsp:txXfrm>
    </dsp:sp>
    <dsp:sp modelId="{B28F6232-162F-4C1B-953F-B14BC5ED72A2}">
      <dsp:nvSpPr>
        <dsp:cNvPr id="0" name=""/>
        <dsp:cNvSpPr/>
      </dsp:nvSpPr>
      <dsp:spPr>
        <a:xfrm>
          <a:off x="0" y="3420438"/>
          <a:ext cx="4232672" cy="911637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3EB9A4F-B188-4D2B-889A-28EB0983CA21}">
      <dsp:nvSpPr>
        <dsp:cNvPr id="0" name=""/>
        <dsp:cNvSpPr/>
      </dsp:nvSpPr>
      <dsp:spPr>
        <a:xfrm>
          <a:off x="275770" y="3625557"/>
          <a:ext cx="501400" cy="501400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2700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8E5D4CA-B0C9-495A-92F8-BB64B7BC0F1E}">
      <dsp:nvSpPr>
        <dsp:cNvPr id="0" name=""/>
        <dsp:cNvSpPr/>
      </dsp:nvSpPr>
      <dsp:spPr>
        <a:xfrm>
          <a:off x="1052941" y="3420438"/>
          <a:ext cx="3179730" cy="91163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6482" tIns="96482" rIns="96482" bIns="96482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Legal updates</a:t>
          </a:r>
        </a:p>
      </dsp:txBody>
      <dsp:txXfrm>
        <a:off x="1052941" y="3420438"/>
        <a:ext cx="3179730" cy="911637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F7E401B-8BED-4DF6-96E6-D6A3CD547777}">
      <dsp:nvSpPr>
        <dsp:cNvPr id="0" name=""/>
        <dsp:cNvSpPr/>
      </dsp:nvSpPr>
      <dsp:spPr>
        <a:xfrm>
          <a:off x="0" y="1798"/>
          <a:ext cx="4232672" cy="911637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879D2F1-ABDF-4749-AC97-9B0B9CF584FC}">
      <dsp:nvSpPr>
        <dsp:cNvPr id="0" name=""/>
        <dsp:cNvSpPr/>
      </dsp:nvSpPr>
      <dsp:spPr>
        <a:xfrm>
          <a:off x="275770" y="206917"/>
          <a:ext cx="501400" cy="501400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C26F447-185B-487D-8A22-09ECBDCD9617}">
      <dsp:nvSpPr>
        <dsp:cNvPr id="0" name=""/>
        <dsp:cNvSpPr/>
      </dsp:nvSpPr>
      <dsp:spPr>
        <a:xfrm>
          <a:off x="1052941" y="1798"/>
          <a:ext cx="3179730" cy="91163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6482" tIns="96482" rIns="96482" bIns="96482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/>
            <a:t>Short online bursts</a:t>
          </a:r>
        </a:p>
      </dsp:txBody>
      <dsp:txXfrm>
        <a:off x="1052941" y="1798"/>
        <a:ext cx="3179730" cy="911637"/>
      </dsp:txXfrm>
    </dsp:sp>
    <dsp:sp modelId="{923ACC7F-E749-4E22-B59C-2BAF17EB57FC}">
      <dsp:nvSpPr>
        <dsp:cNvPr id="0" name=""/>
        <dsp:cNvSpPr/>
      </dsp:nvSpPr>
      <dsp:spPr>
        <a:xfrm>
          <a:off x="0" y="1141345"/>
          <a:ext cx="4232672" cy="911637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BB49947-8B1B-4349-BCF8-67B258FFC61D}">
      <dsp:nvSpPr>
        <dsp:cNvPr id="0" name=""/>
        <dsp:cNvSpPr/>
      </dsp:nvSpPr>
      <dsp:spPr>
        <a:xfrm>
          <a:off x="275770" y="1346463"/>
          <a:ext cx="501400" cy="501400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240C962-CEEB-4E5F-81EE-116028DB706B}">
      <dsp:nvSpPr>
        <dsp:cNvPr id="0" name=""/>
        <dsp:cNvSpPr/>
      </dsp:nvSpPr>
      <dsp:spPr>
        <a:xfrm>
          <a:off x="1052941" y="1141345"/>
          <a:ext cx="3179730" cy="91163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6482" tIns="96482" rIns="96482" bIns="96482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/>
            <a:t>Half‑day in‑person for deeper relationships</a:t>
          </a:r>
        </a:p>
      </dsp:txBody>
      <dsp:txXfrm>
        <a:off x="1052941" y="1141345"/>
        <a:ext cx="3179730" cy="911637"/>
      </dsp:txXfrm>
    </dsp:sp>
    <dsp:sp modelId="{5B0B7A12-A96E-4BC5-986D-3205A200E6E2}">
      <dsp:nvSpPr>
        <dsp:cNvPr id="0" name=""/>
        <dsp:cNvSpPr/>
      </dsp:nvSpPr>
      <dsp:spPr>
        <a:xfrm>
          <a:off x="0" y="2280892"/>
          <a:ext cx="4232672" cy="911637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F505A15-8394-4C19-BDA9-2A8BB94B6544}">
      <dsp:nvSpPr>
        <dsp:cNvPr id="0" name=""/>
        <dsp:cNvSpPr/>
      </dsp:nvSpPr>
      <dsp:spPr>
        <a:xfrm>
          <a:off x="275770" y="2486010"/>
          <a:ext cx="501400" cy="501400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2700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A52E7B4-E441-423F-ADDF-432AE62FB079}">
      <dsp:nvSpPr>
        <dsp:cNvPr id="0" name=""/>
        <dsp:cNvSpPr/>
      </dsp:nvSpPr>
      <dsp:spPr>
        <a:xfrm>
          <a:off x="1052941" y="2280892"/>
          <a:ext cx="3179730" cy="91163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6482" tIns="96482" rIns="96482" bIns="96482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/>
            <a:t>Blended learning &amp; peer forums</a:t>
          </a:r>
        </a:p>
      </dsp:txBody>
      <dsp:txXfrm>
        <a:off x="1052941" y="2280892"/>
        <a:ext cx="3179730" cy="911637"/>
      </dsp:txXfrm>
    </dsp:sp>
    <dsp:sp modelId="{BB256557-5CA3-4FC1-9644-5FDEC8DDC462}">
      <dsp:nvSpPr>
        <dsp:cNvPr id="0" name=""/>
        <dsp:cNvSpPr/>
      </dsp:nvSpPr>
      <dsp:spPr>
        <a:xfrm>
          <a:off x="0" y="3420438"/>
          <a:ext cx="4232672" cy="911637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B805CB2-DC96-41C5-A07F-808EB54AF574}">
      <dsp:nvSpPr>
        <dsp:cNvPr id="0" name=""/>
        <dsp:cNvSpPr/>
      </dsp:nvSpPr>
      <dsp:spPr>
        <a:xfrm>
          <a:off x="275770" y="3625557"/>
          <a:ext cx="501400" cy="501400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2700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DF84A41-7A95-4EC8-A50E-DC71BA517F1A}">
      <dsp:nvSpPr>
        <dsp:cNvPr id="0" name=""/>
        <dsp:cNvSpPr/>
      </dsp:nvSpPr>
      <dsp:spPr>
        <a:xfrm>
          <a:off x="1052941" y="3420438"/>
          <a:ext cx="3179730" cy="91163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6482" tIns="96482" rIns="96482" bIns="96482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/>
            <a:t>Speakers attending online workshops in person</a:t>
          </a:r>
        </a:p>
      </dsp:txBody>
      <dsp:txXfrm>
        <a:off x="1052941" y="3420438"/>
        <a:ext cx="3179730" cy="911637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369D636-4E26-4D10-AF45-F2C7E49CAF28}">
      <dsp:nvSpPr>
        <dsp:cNvPr id="0" name=""/>
        <dsp:cNvSpPr/>
      </dsp:nvSpPr>
      <dsp:spPr>
        <a:xfrm>
          <a:off x="0" y="62933"/>
          <a:ext cx="4642845" cy="4642845"/>
        </a:xfrm>
        <a:prstGeom prst="diamond">
          <a:avLst/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1481DE6-3E99-411A-94CE-4AE2F1A33DB7}">
      <dsp:nvSpPr>
        <dsp:cNvPr id="0" name=""/>
        <dsp:cNvSpPr/>
      </dsp:nvSpPr>
      <dsp:spPr>
        <a:xfrm>
          <a:off x="441070" y="504004"/>
          <a:ext cx="1810709" cy="1810709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/>
            <a:t>Funding issues with LA/social workers</a:t>
          </a:r>
        </a:p>
      </dsp:txBody>
      <dsp:txXfrm>
        <a:off x="529462" y="592396"/>
        <a:ext cx="1633925" cy="1633925"/>
      </dsp:txXfrm>
    </dsp:sp>
    <dsp:sp modelId="{566F96EA-D230-4B97-AD19-1930B5A1FCFF}">
      <dsp:nvSpPr>
        <dsp:cNvPr id="0" name=""/>
        <dsp:cNvSpPr/>
      </dsp:nvSpPr>
      <dsp:spPr>
        <a:xfrm>
          <a:off x="2391065" y="504004"/>
          <a:ext cx="1810709" cy="1810709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/>
            <a:t>Inability to negotiate rates</a:t>
          </a:r>
        </a:p>
      </dsp:txBody>
      <dsp:txXfrm>
        <a:off x="2479457" y="592396"/>
        <a:ext cx="1633925" cy="1633925"/>
      </dsp:txXfrm>
    </dsp:sp>
    <dsp:sp modelId="{AE065C96-008F-4C92-875A-1BD8A77B984C}">
      <dsp:nvSpPr>
        <dsp:cNvPr id="0" name=""/>
        <dsp:cNvSpPr/>
      </dsp:nvSpPr>
      <dsp:spPr>
        <a:xfrm>
          <a:off x="441070" y="2453999"/>
          <a:ext cx="1810709" cy="1810709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/>
            <a:t>Residents moved at threshold</a:t>
          </a:r>
        </a:p>
      </dsp:txBody>
      <dsp:txXfrm>
        <a:off x="529462" y="2542391"/>
        <a:ext cx="1633925" cy="1633925"/>
      </dsp:txXfrm>
    </dsp:sp>
    <dsp:sp modelId="{287D3F40-4FE0-47F8-B462-6EABE87546FD}">
      <dsp:nvSpPr>
        <dsp:cNvPr id="0" name=""/>
        <dsp:cNvSpPr/>
      </dsp:nvSpPr>
      <dsp:spPr>
        <a:xfrm>
          <a:off x="2391065" y="2453999"/>
          <a:ext cx="1810709" cy="1810709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/>
            <a:t>CQC changing goalposts</a:t>
          </a:r>
        </a:p>
      </dsp:txBody>
      <dsp:txXfrm>
        <a:off x="2479457" y="2542391"/>
        <a:ext cx="1633925" cy="1633925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92E05DE-8EE3-4D60-B5BF-D2F2F38F9095}">
      <dsp:nvSpPr>
        <dsp:cNvPr id="0" name=""/>
        <dsp:cNvSpPr/>
      </dsp:nvSpPr>
      <dsp:spPr>
        <a:xfrm>
          <a:off x="0" y="0"/>
          <a:ext cx="6898004" cy="1084421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85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/>
            <a:t>Long delays from social worker teams</a:t>
          </a:r>
        </a:p>
      </dsp:txBody>
      <dsp:txXfrm>
        <a:off x="31762" y="31762"/>
        <a:ext cx="5727828" cy="1020897"/>
      </dsp:txXfrm>
    </dsp:sp>
    <dsp:sp modelId="{8D5263DF-02A9-47BF-92EA-8505140FA047}">
      <dsp:nvSpPr>
        <dsp:cNvPr id="0" name=""/>
        <dsp:cNvSpPr/>
      </dsp:nvSpPr>
      <dsp:spPr>
        <a:xfrm>
          <a:off x="608647" y="1265158"/>
          <a:ext cx="6898004" cy="1084421"/>
        </a:xfrm>
        <a:prstGeom prst="roundRect">
          <a:avLst>
            <a:gd name="adj" fmla="val 10000"/>
          </a:avLst>
        </a:prstGeom>
        <a:solidFill>
          <a:schemeClr val="accent2">
            <a:hueOff val="-4377215"/>
            <a:satOff val="-3950"/>
            <a:lumOff val="-881"/>
            <a:alphaOff val="0"/>
          </a:schemeClr>
        </a:solidFill>
        <a:ln w="285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/>
            <a:t>Supporting families where social workers cannot</a:t>
          </a:r>
        </a:p>
      </dsp:txBody>
      <dsp:txXfrm>
        <a:off x="640409" y="1296920"/>
        <a:ext cx="5520958" cy="1020897"/>
      </dsp:txXfrm>
    </dsp:sp>
    <dsp:sp modelId="{F17C784D-D3DB-42A1-883A-FAE9B424DA99}">
      <dsp:nvSpPr>
        <dsp:cNvPr id="0" name=""/>
        <dsp:cNvSpPr/>
      </dsp:nvSpPr>
      <dsp:spPr>
        <a:xfrm>
          <a:off x="1217294" y="2530316"/>
          <a:ext cx="6898004" cy="1084421"/>
        </a:xfrm>
        <a:prstGeom prst="roundRect">
          <a:avLst>
            <a:gd name="adj" fmla="val 10000"/>
          </a:avLst>
        </a:prstGeom>
        <a:solidFill>
          <a:schemeClr val="accent2">
            <a:hueOff val="-8754431"/>
            <a:satOff val="-7900"/>
            <a:lumOff val="-1762"/>
            <a:alphaOff val="0"/>
          </a:schemeClr>
        </a:solidFill>
        <a:ln w="285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/>
            <a:t>CHC paperwork duplication &amp; evidence demands</a:t>
          </a:r>
        </a:p>
      </dsp:txBody>
      <dsp:txXfrm>
        <a:off x="1249056" y="2562078"/>
        <a:ext cx="5520958" cy="1020897"/>
      </dsp:txXfrm>
    </dsp:sp>
    <dsp:sp modelId="{227A7B77-7F19-4D46-BB1D-746DD7E7EBE4}">
      <dsp:nvSpPr>
        <dsp:cNvPr id="0" name=""/>
        <dsp:cNvSpPr/>
      </dsp:nvSpPr>
      <dsp:spPr>
        <a:xfrm>
          <a:off x="6193130" y="822352"/>
          <a:ext cx="704873" cy="704873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200" kern="1200"/>
        </a:p>
      </dsp:txBody>
      <dsp:txXfrm>
        <a:off x="6351726" y="822352"/>
        <a:ext cx="387681" cy="530417"/>
      </dsp:txXfrm>
    </dsp:sp>
    <dsp:sp modelId="{FFF5A89D-FB43-4812-B2C6-A42E09361C07}">
      <dsp:nvSpPr>
        <dsp:cNvPr id="0" name=""/>
        <dsp:cNvSpPr/>
      </dsp:nvSpPr>
      <dsp:spPr>
        <a:xfrm>
          <a:off x="6801777" y="2080281"/>
          <a:ext cx="704873" cy="704873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-9833447"/>
            <a:satOff val="-5766"/>
            <a:lumOff val="-718"/>
            <a:alphaOff val="0"/>
          </a:schemeClr>
        </a:solidFill>
        <a:ln w="12700" cap="rnd" cmpd="sng" algn="ctr">
          <a:solidFill>
            <a:schemeClr val="accent2">
              <a:tint val="40000"/>
              <a:alpha val="90000"/>
              <a:hueOff val="-9833447"/>
              <a:satOff val="-5766"/>
              <a:lumOff val="-71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200" kern="1200"/>
        </a:p>
      </dsp:txBody>
      <dsp:txXfrm>
        <a:off x="6960373" y="2080281"/>
        <a:ext cx="387681" cy="53041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15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18/5/layout/IconLeafLabelList">
  <dgm:title val="Icon Leaf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4"/>
          <dgm:constr type="h" for="des" forName="compNode" op="equ"/>
          <dgm:constr type="h" for="des" forName="textRect" op="equ"/>
        </dgm:constrLst>
      </dgm:if>
      <dgm:if name="Name5" axis="ch" ptType="node" func="cnt" op="lte" val="3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0"/>
          <dgm:constr type="h" for="des" forName="compNode" op="equ"/>
          <dgm:constr type="h" for="des" forName="textRect" op="equ"/>
        </dgm:constrLst>
      </dgm:if>
      <dgm:if name="Name6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2"/>
          <dgm:constr type="h" for="des" forName="compNode" op="equ"/>
          <dgm:constr type="h" for="des" forName="textRect" op="equ"/>
        </dgm:constrLst>
      </dgm:if>
      <dgm:else name="Name7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BgRect" refType="w" fact="0.61"/>
          <dgm:constr type="h" for="ch" forName="iconBgRect" refType="w" refFor="ch" refForName="iconBgRect"/>
          <dgm:constr type="t" for="ch" forName="iconBgRect"/>
          <dgm:constr type="ctrX" for="ch" forName="iconBgRect" refType="w" fact="0.5"/>
          <dgm:constr type="w" for="ch" forName="iconRect" refType="w" fact="0.35"/>
          <dgm:constr type="h" for="ch" forName="iconRect" refType="w" refFor="ch" refForName="iconRect"/>
          <dgm:constr type="ctrX" for="ch" forName="iconRect" refType="ctrX" refFor="ch" refForName="iconBgRect"/>
          <dgm:constr type="ctrY" for="ch" forName="iconRect" refType="ctrY" refFor="ch" refForName="iconBgRect"/>
          <dgm:constr type="h" for="ch" forName="spaceRect" refType="w" fact="0.19"/>
          <dgm:constr type="w" for="ch" forName="spaceRect" refType="w"/>
          <dgm:constr type="l" for="ch" forName="spaceRect"/>
          <dgm:constr type="t" for="ch" forName="spaceRect" refType="b" refFor="ch" refForName="iconBg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BgRect" styleLbl="bgShp">
          <dgm:alg type="sp"/>
          <dgm:shape xmlns:r="http://schemas.openxmlformats.org/officeDocument/2006/relationships" type="round2DiagRect" r:blip="">
            <dgm:adjLst/>
            <dgm:extLst>
              <a:ext uri="{B698B0E9-8C71-41B9-8309-B3DCBF30829C}">
                <dgm1612:spPr xmlns:dgm1612="http://schemas.microsoft.com/office/drawing/2016/12/diagram">
                  <a:prstGeom prst="round2DiagRect">
                    <a:avLst>
                      <a:gd name="adj1" fmla="val 29727"/>
                      <a:gd name="adj2" fmla="val 0"/>
                    </a:avLst>
                  </a:prstGeom>
                </dgm1612:spPr>
              </a:ext>
            </dgm:ext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9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cap="all"/>
        </a:lvl1pPr>
      </dgm1612:lstStyle>
    </a:ext>
  </dgm:extLst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matrix3">
  <dgm:title val=""/>
  <dgm:desc val=""/>
  <dgm:catLst>
    <dgm:cat type="matrix" pri="1000"/>
    <dgm:cat type="convert" pri="18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0" destOrd="0"/>
        <dgm:cxn modelId="8" srcId="0" destId="4" srcOrd="1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matrix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29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71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29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71"/>
          <dgm:constr type="ctrY" for="ch" forName="quad4" refType="h" fact="0.71"/>
          <dgm:constr type="primFontSz" for="des" ptType="node" op="equ" val="65"/>
        </dgm:constrLst>
      </dgm:if>
      <dgm:else name="Name2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71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29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71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29"/>
          <dgm:constr type="ctrY" for="ch" forName="quad4" refType="h" fact="0.71"/>
          <dgm:constr type="primFontSz" for="des" ptType="node" op="equ" val="65"/>
        </dgm:constrLst>
      </dgm:else>
    </dgm:choose>
    <dgm:ruleLst/>
    <dgm:choose name="Name3">
      <dgm:if name="Name4" axis="ch" ptType="node" func="cnt" op="gte" val="1">
        <dgm:layoutNode name="diamond" styleLbl="bgShp">
          <dgm:alg type="sp"/>
          <dgm:shape xmlns:r="http://schemas.openxmlformats.org/officeDocument/2006/relationships" type="diamond" r:blip="">
            <dgm:adjLst/>
          </dgm:shape>
          <dgm:presOf/>
          <dgm:constrLst>
            <dgm:constr type="w" refType="h" op="equ"/>
          </dgm:constrLst>
          <dgm:ruleLst/>
        </dgm:layoutNode>
        <dgm:layoutNode name="quad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3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4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5"/>
    </dgm:choose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matrix3">
  <dgm:title val=""/>
  <dgm:desc val=""/>
  <dgm:catLst>
    <dgm:cat type="matrix" pri="1000"/>
    <dgm:cat type="convert" pri="18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0" destOrd="0"/>
        <dgm:cxn modelId="8" srcId="0" destId="4" srcOrd="1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matrix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29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71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29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71"/>
          <dgm:constr type="ctrY" for="ch" forName="quad4" refType="h" fact="0.71"/>
          <dgm:constr type="primFontSz" for="des" ptType="node" op="equ" val="65"/>
        </dgm:constrLst>
      </dgm:if>
      <dgm:else name="Name2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71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29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71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29"/>
          <dgm:constr type="ctrY" for="ch" forName="quad4" refType="h" fact="0.71"/>
          <dgm:constr type="primFontSz" for="des" ptType="node" op="equ" val="65"/>
        </dgm:constrLst>
      </dgm:else>
    </dgm:choose>
    <dgm:ruleLst/>
    <dgm:choose name="Name3">
      <dgm:if name="Name4" axis="ch" ptType="node" func="cnt" op="gte" val="1">
        <dgm:layoutNode name="diamond" styleLbl="bgShp">
          <dgm:alg type="sp"/>
          <dgm:shape xmlns:r="http://schemas.openxmlformats.org/officeDocument/2006/relationships" type="diamond" r:blip="">
            <dgm:adjLst/>
          </dgm:shape>
          <dgm:presOf/>
          <dgm:constrLst>
            <dgm:constr type="w" refType="h" op="equ"/>
          </dgm:constrLst>
          <dgm:ruleLst/>
        </dgm:layoutNode>
        <dgm:layoutNode name="quad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3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4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5"/>
    </dgm:choose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146999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Explain key pressures: recruitment, retention, pay, admin and broader organisational factors like NI and employment law changes.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Outline care home pressures: funding battles, LA relationships, thresholds, and shifting CQC expectations.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Highlight delays from social workers, supporting families, and CHC duplication.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Explain challenges with policy changes, fire regs, and unclear CQC guidance.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Discuss need for owner/NED awareness on funding pressures and staffing realities.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Outline leadership challenges: RQF constraints, funding removal, generational expectations.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Emphasise skills gap in people skills, diversity awareness, and clear instruction.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Cover retention issues: pay, workload, progression limits, wellbeing gaps, DBS delays.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Explain training needs: Employment Rights Act updates, subject expertise, cultural competence, and funding surgeries.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Highlight the time drain from AI research, CQC prep, paperwork, and staff compliance issues.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Discuss lack of structured support in HR, law, finance, and impact of CQC changes and SCC Portal problems.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Explain varying owner awareness and value of coaching groups for shared understanding.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Emphasise leadership issues around training consistency, team connection, and meeting engagement.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Describe importance of confidence, urgency, empathy, and coaching for deputies/seniors.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Cover retention factors like pay, hours, fuel costs, training overload, and loneliness.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Discuss need for OH referral training, mock inspections, CQC focus, and law updates.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Explain training preferences: blended, short online bursts, peer forums, and in‑person speakers.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4334933" y="1169931"/>
            <a:ext cx="4814835" cy="4993802"/>
            <a:chOff x="4334933" y="1169931"/>
            <a:chExt cx="4814835" cy="4993802"/>
          </a:xfrm>
        </p:grpSpPr>
        <p:cxnSp>
          <p:nvCxnSpPr>
            <p:cNvPr id="17" name="Straight Connector 16"/>
            <p:cNvCxnSpPr/>
            <p:nvPr/>
          </p:nvCxnSpPr>
          <p:spPr>
            <a:xfrm flipH="1">
              <a:off x="6009259" y="1169931"/>
              <a:ext cx="3134741" cy="3134741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flipH="1">
              <a:off x="4334933" y="1348898"/>
              <a:ext cx="4814835" cy="4814835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5225595" y="1469269"/>
              <a:ext cx="3912054" cy="3912054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flipH="1">
              <a:off x="5304588" y="1307856"/>
              <a:ext cx="3839412" cy="3839412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flipH="1">
              <a:off x="5707078" y="1770196"/>
              <a:ext cx="3430571" cy="3430570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533400"/>
            <a:ext cx="6154713" cy="3124201"/>
          </a:xfrm>
        </p:spPr>
        <p:txBody>
          <a:bodyPr anchor="b">
            <a:normAutofit/>
          </a:bodyPr>
          <a:lstStyle>
            <a:lvl1pPr algn="l">
              <a:defRPr sz="440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3843868"/>
            <a:ext cx="4954250" cy="1913466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590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533400" y="533400"/>
            <a:ext cx="8077200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762002" y="3843867"/>
            <a:ext cx="7281332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3/25/2026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56846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8077200" cy="2895600"/>
          </a:xfrm>
        </p:spPr>
        <p:txBody>
          <a:bodyPr anchor="ctr">
            <a:normAutofit/>
          </a:bodyPr>
          <a:lstStyle>
            <a:lvl1pPr algn="l">
              <a:defRPr sz="28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114800"/>
            <a:ext cx="6383552" cy="1905000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487914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283" y="533400"/>
            <a:ext cx="6859787" cy="2895600"/>
          </a:xfrm>
        </p:spPr>
        <p:txBody>
          <a:bodyPr anchor="ctr">
            <a:normAutofit/>
          </a:bodyPr>
          <a:lstStyle>
            <a:lvl1pPr algn="l">
              <a:defRPr sz="2800" b="0" cap="all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66800" y="3429000"/>
            <a:ext cx="6402467" cy="4826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301070"/>
            <a:ext cx="6382361" cy="171873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228600" y="71062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96200" y="276860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76666530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429000"/>
            <a:ext cx="6382361" cy="1697400"/>
          </a:xfrm>
        </p:spPr>
        <p:txBody>
          <a:bodyPr anchor="b">
            <a:normAutofit/>
          </a:bodyPr>
          <a:lstStyle>
            <a:lvl1pPr algn="l">
              <a:defRPr sz="28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5132980"/>
            <a:ext cx="6383552" cy="886819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317635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284" y="533400"/>
            <a:ext cx="6859786" cy="2895600"/>
          </a:xfrm>
        </p:spPr>
        <p:txBody>
          <a:bodyPr anchor="ctr">
            <a:normAutofit/>
          </a:bodyPr>
          <a:lstStyle>
            <a:lvl1pPr algn="l">
              <a:defRPr sz="2800" b="0" cap="all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33400" y="3886200"/>
            <a:ext cx="638236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953000"/>
            <a:ext cx="63823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228600" y="71062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96200" y="276860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53101518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7525658" cy="28956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2800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33400" y="3928534"/>
            <a:ext cx="6382361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766735"/>
            <a:ext cx="6382360" cy="1253065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644268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 algn="l"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1"/>
            <a:ext cx="6554867" cy="376767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808977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66406" y="533400"/>
            <a:ext cx="2044194" cy="4419600"/>
          </a:xfrm>
        </p:spPr>
        <p:txBody>
          <a:bodyPr vert="eaVert"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0"/>
            <a:ext cx="5850012" cy="548640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63768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533400"/>
            <a:ext cx="6554867" cy="3767670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75026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981199"/>
            <a:ext cx="6402468" cy="2319867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487333"/>
            <a:ext cx="6402467" cy="15324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87875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3"/>
          </p:nvPr>
        </p:nvSpPr>
        <p:spPr>
          <a:xfrm>
            <a:off x="533400" y="533400"/>
            <a:ext cx="3949967" cy="3767667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2" name="Content Placeholder 5"/>
          <p:cNvSpPr>
            <a:spLocks noGrp="1"/>
          </p:cNvSpPr>
          <p:nvPr>
            <p:ph sz="quarter" idx="4"/>
          </p:nvPr>
        </p:nvSpPr>
        <p:spPr>
          <a:xfrm>
            <a:off x="4662362" y="533400"/>
            <a:ext cx="3948238" cy="37592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25074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1" y="533400"/>
            <a:ext cx="3716866" cy="609600"/>
          </a:xfrm>
        </p:spPr>
        <p:txBody>
          <a:bodyPr anchor="b">
            <a:noAutofit/>
          </a:bodyPr>
          <a:lstStyle>
            <a:lvl1pPr marL="0" indent="0">
              <a:buNone/>
              <a:defRPr sz="2400" b="0" cap="all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399" y="1143000"/>
            <a:ext cx="3945467" cy="3158067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55016" y="566738"/>
            <a:ext cx="376405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 cap="all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2362" y="1143000"/>
            <a:ext cx="3956705" cy="3149600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3/25/2026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22369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3/25/2026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95694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3/25/2026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21102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8667" y="533400"/>
            <a:ext cx="3200400" cy="1524000"/>
          </a:xfrm>
        </p:spPr>
        <p:txBody>
          <a:bodyPr anchor="b">
            <a:normAutofit/>
          </a:bodyPr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399" y="533400"/>
            <a:ext cx="4438755" cy="54864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18667" y="2209802"/>
            <a:ext cx="32004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42472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95800" y="1447800"/>
            <a:ext cx="3563258" cy="11430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762000" y="914400"/>
            <a:ext cx="3280974" cy="48006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496027" y="2743200"/>
            <a:ext cx="3564223" cy="2082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33400" y="6172200"/>
            <a:ext cx="581172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02245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6670675" y="3894667"/>
            <a:ext cx="2470456" cy="2658533"/>
            <a:chOff x="6687077" y="3259666"/>
            <a:chExt cx="2981857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8756120" y="3259666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6687077" y="3486677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7772400" y="3581400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7923214" y="3433394"/>
              <a:ext cx="1739738" cy="173974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8398935" y="3985317"/>
              <a:ext cx="1264017" cy="1264016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533401"/>
            <a:ext cx="6554867" cy="37676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30245" y="6172203"/>
            <a:ext cx="1200463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5BCAD085-E8A6-8845-BD4E-CB4CCA059FC4}" type="datetimeFigureOut">
              <a:rPr lang="en-US" smtClean="0"/>
              <a:t>3/25/2026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33400" y="6172200"/>
            <a:ext cx="5811724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774426" y="5578478"/>
            <a:ext cx="856907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28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10056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2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8.xml"/><Relationship Id="rId7" Type="http://schemas.microsoft.com/office/2007/relationships/diagramDrawing" Target="../diagrams/drawing8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8.xml"/><Relationship Id="rId5" Type="http://schemas.openxmlformats.org/officeDocument/2006/relationships/diagramQuickStyle" Target="../diagrams/quickStyle8.xml"/><Relationship Id="rId4" Type="http://schemas.openxmlformats.org/officeDocument/2006/relationships/diagramLayout" Target="../diagrams/layout8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9.xml"/><Relationship Id="rId7" Type="http://schemas.microsoft.com/office/2007/relationships/diagramDrawing" Target="../diagrams/drawing9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9.xml"/><Relationship Id="rId5" Type="http://schemas.openxmlformats.org/officeDocument/2006/relationships/diagramQuickStyle" Target="../diagrams/quickStyle9.xml"/><Relationship Id="rId4" Type="http://schemas.openxmlformats.org/officeDocument/2006/relationships/diagramLayout" Target="../diagrams/layout9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0.xml"/><Relationship Id="rId7" Type="http://schemas.microsoft.com/office/2007/relationships/diagramDrawing" Target="../diagrams/drawing10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0.xml"/><Relationship Id="rId5" Type="http://schemas.openxmlformats.org/officeDocument/2006/relationships/diagramQuickStyle" Target="../diagrams/quickStyle10.xml"/><Relationship Id="rId4" Type="http://schemas.openxmlformats.org/officeDocument/2006/relationships/diagramLayout" Target="../diagrams/layout10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1.xml"/><Relationship Id="rId7" Type="http://schemas.microsoft.com/office/2007/relationships/diagramDrawing" Target="../diagrams/drawing11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1.xml"/><Relationship Id="rId5" Type="http://schemas.openxmlformats.org/officeDocument/2006/relationships/diagramQuickStyle" Target="../diagrams/quickStyle11.xml"/><Relationship Id="rId4" Type="http://schemas.openxmlformats.org/officeDocument/2006/relationships/diagramLayout" Target="../diagrams/layout1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2.xml"/><Relationship Id="rId7" Type="http://schemas.microsoft.com/office/2007/relationships/diagramDrawing" Target="../diagrams/drawing12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2.xml"/><Relationship Id="rId5" Type="http://schemas.openxmlformats.org/officeDocument/2006/relationships/diagramQuickStyle" Target="../diagrams/quickStyle12.xml"/><Relationship Id="rId4" Type="http://schemas.openxmlformats.org/officeDocument/2006/relationships/diagramLayout" Target="../diagrams/layout1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3.xml"/><Relationship Id="rId7" Type="http://schemas.microsoft.com/office/2007/relationships/diagramDrawing" Target="../diagrams/drawing13.xm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3.xml"/><Relationship Id="rId5" Type="http://schemas.openxmlformats.org/officeDocument/2006/relationships/diagramQuickStyle" Target="../diagrams/quickStyle13.xml"/><Relationship Id="rId4" Type="http://schemas.openxmlformats.org/officeDocument/2006/relationships/diagramLayout" Target="../diagrams/layout1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4.xml"/><Relationship Id="rId7" Type="http://schemas.microsoft.com/office/2007/relationships/diagramDrawing" Target="../diagrams/drawing14.xm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4.xml"/><Relationship Id="rId5" Type="http://schemas.openxmlformats.org/officeDocument/2006/relationships/diagramQuickStyle" Target="../diagrams/quickStyle14.xml"/><Relationship Id="rId4" Type="http://schemas.openxmlformats.org/officeDocument/2006/relationships/diagramLayout" Target="../diagrams/layout14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5.xml"/><Relationship Id="rId7" Type="http://schemas.microsoft.com/office/2007/relationships/diagramDrawing" Target="../diagrams/drawing15.xm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5.xml"/><Relationship Id="rId5" Type="http://schemas.openxmlformats.org/officeDocument/2006/relationships/diagramQuickStyle" Target="../diagrams/quickStyle15.xml"/><Relationship Id="rId4" Type="http://schemas.openxmlformats.org/officeDocument/2006/relationships/diagramLayout" Target="../diagrams/layout1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6.xml"/><Relationship Id="rId7" Type="http://schemas.microsoft.com/office/2007/relationships/diagramDrawing" Target="../diagrams/drawing6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6.xml"/><Relationship Id="rId5" Type="http://schemas.openxmlformats.org/officeDocument/2006/relationships/diagramQuickStyle" Target="../diagrams/quickStyle6.xml"/><Relationship Id="rId4" Type="http://schemas.openxmlformats.org/officeDocument/2006/relationships/diagramLayout" Target="../diagrams/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7.xml"/><Relationship Id="rId7" Type="http://schemas.microsoft.com/office/2007/relationships/diagramDrawing" Target="../diagrams/drawing7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7.xml"/><Relationship Id="rId5" Type="http://schemas.openxmlformats.org/officeDocument/2006/relationships/diagramQuickStyle" Target="../diagrams/quickStyle7.xml"/><Relationship Id="rId4" Type="http://schemas.openxmlformats.org/officeDocument/2006/relationships/diagramLayout" Target="../diagrams/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10000">
              <a:schemeClr val="bg2">
                <a:tint val="97000"/>
                <a:hueMod val="92000"/>
                <a:satMod val="169000"/>
                <a:lumMod val="164000"/>
              </a:schemeClr>
            </a:gs>
            <a:gs pos="100000">
              <a:schemeClr val="bg2">
                <a:shade val="96000"/>
                <a:satMod val="120000"/>
                <a:lumMod val="90000"/>
              </a:schemeClr>
            </a:gs>
          </a:gsLst>
          <a:lin ang="612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929448D9-8F1D-4CFE-93BA-E0272F0DBD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3159" y="4487332"/>
            <a:ext cx="5657850" cy="1507067"/>
          </a:xfrm>
        </p:spPr>
        <p:txBody>
          <a:bodyPr>
            <a:normAutofit/>
          </a:bodyPr>
          <a:lstStyle/>
          <a:p>
            <a:r>
              <a:t>Domiciliary Care – Pressures &amp; Realities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3158" y="685800"/>
            <a:ext cx="5619853" cy="3615267"/>
          </a:xfrm>
        </p:spPr>
        <p:txBody>
          <a:bodyPr>
            <a:normAutofit/>
          </a:bodyPr>
          <a:lstStyle/>
          <a:p>
            <a:endParaRPr/>
          </a:p>
          <a:p>
            <a:r>
              <a:t>Staffing: recruitment, retention, pay pressures, admin</a:t>
            </a:r>
          </a:p>
          <a:p>
            <a:r>
              <a:t>Need to help staff understand wider organisational pressures</a:t>
            </a:r>
          </a:p>
          <a:p>
            <a:r>
              <a:t>Growth/NET, NI changes, Employment Law uncertainty</a:t>
            </a:r>
          </a:p>
          <a:p>
            <a:r>
              <a:t>Challenge: finding the right type of staff</a:t>
            </a:r>
          </a:p>
        </p:txBody>
      </p:sp>
      <p:pic>
        <p:nvPicPr>
          <p:cNvPr id="5" name="Picture 4" descr="Colorful carved figures of humans">
            <a:extLst>
              <a:ext uri="{FF2B5EF4-FFF2-40B4-BE49-F238E27FC236}">
                <a16:creationId xmlns:a16="http://schemas.microsoft.com/office/drawing/2014/main" id="{18C9632D-5B2E-1C08-550E-004501B9CD92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36981" r="36749" b="-1"/>
          <a:stretch>
            <a:fillRect/>
          </a:stretch>
        </p:blipFill>
        <p:spPr>
          <a:xfrm>
            <a:off x="6615452" y="10"/>
            <a:ext cx="2528548" cy="6857990"/>
          </a:xfrm>
          <a:prstGeom prst="rect">
            <a:avLst/>
          </a:prstGeom>
          <a:effectLst>
            <a:innerShdw blurRad="57150" dist="38100" dir="14460000">
              <a:prstClr val="black">
                <a:alpha val="70000"/>
              </a:prstClr>
            </a:innerShdw>
          </a:effectLst>
        </p:spPr>
      </p:pic>
      <p:grpSp>
        <p:nvGrpSpPr>
          <p:cNvPr id="11" name="Group 10">
            <a:extLst>
              <a:ext uri="{FF2B5EF4-FFF2-40B4-BE49-F238E27FC236}">
                <a16:creationId xmlns:a16="http://schemas.microsoft.com/office/drawing/2014/main" id="{94749DEA-AC6C-4834-A330-03A1796B892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6905229" y="2963333"/>
            <a:ext cx="2236395" cy="3208867"/>
            <a:chOff x="9206969" y="2963333"/>
            <a:chExt cx="2981858" cy="3208867"/>
          </a:xfrm>
        </p:grpSpPr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20CBC5D1-BAF0-454E-9D7C-68370AA9545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8ABB9F45-32F7-4915-A94F-F1E34B32DED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94EA6F09-00FD-4C50-A2DF-D0B1CC4C9AB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4B8B975B-2618-4734-A401-FAB74519010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4EF4B123-0577-4F10-986B-6BD86396ABB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7000"/>
                <a:hueMod val="92000"/>
                <a:satMod val="169000"/>
                <a:lumMod val="164000"/>
              </a:schemeClr>
            </a:gs>
            <a:gs pos="100000">
              <a:schemeClr val="bg2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2C33F367-76E5-4D2A-96B1-4FD443CDD1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10000">
                <a:schemeClr val="dk2">
                  <a:tint val="97000"/>
                  <a:hueMod val="92000"/>
                  <a:satMod val="169000"/>
                  <a:lumMod val="164000"/>
                </a:schemeClr>
              </a:gs>
              <a:gs pos="100000">
                <a:schemeClr val="dk2">
                  <a:shade val="96000"/>
                  <a:satMod val="120000"/>
                  <a:lumMod val="90000"/>
                </a:schemeClr>
              </a:gs>
            </a:gsLst>
            <a:lin ang="612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002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Snip Diagonal Corner Rectangle 21">
            <a:extLst>
              <a:ext uri="{FF2B5EF4-FFF2-40B4-BE49-F238E27FC236}">
                <a16:creationId xmlns:a16="http://schemas.microsoft.com/office/drawing/2014/main" id="{6F769419-3E73-449D-B62A-0CDEC946A6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2"/>
            <a:ext cx="6097404" cy="6858002"/>
          </a:xfrm>
          <a:prstGeom prst="snip2DiagRect">
            <a:avLst>
              <a:gd name="adj1" fmla="val 0"/>
              <a:gd name="adj2" fmla="val 0"/>
            </a:avLst>
          </a:prstGeom>
          <a:solidFill>
            <a:schemeClr val="bg1">
              <a:alpha val="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A6515200-42F9-488F-9895-6CDBCD1E87C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6905229" y="2963333"/>
            <a:ext cx="2236395" cy="3208867"/>
            <a:chOff x="9206969" y="2963333"/>
            <a:chExt cx="2981858" cy="3208867"/>
          </a:xfrm>
        </p:grpSpPr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43185F0E-78D5-4C2D-9239-D3515B44883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D5BD9142-FF9C-4EED-A027-18D095481BB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42F547D3-9752-4481-B3A8-50E08610B8E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F1999C2F-3D0D-4813-9696-83630A6FEAB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EC737390-C9CA-456B-9F40-D7A76EA242E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41495" y="941424"/>
            <a:ext cx="2282922" cy="3248611"/>
          </a:xfrm>
        </p:spPr>
        <p:txBody>
          <a:bodyPr>
            <a:normAutofit/>
          </a:bodyPr>
          <a:lstStyle/>
          <a:p>
            <a:r>
              <a:rPr lang="en-GB" sz="2200">
                <a:solidFill>
                  <a:srgbClr val="FFFFFF"/>
                </a:solidFill>
              </a:rPr>
              <a:t>Care Homes – Operational Pressures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76731050-4ACF-D2A3-129F-4C4AE39FFAA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33440189"/>
              </p:ext>
            </p:extLst>
          </p:nvPr>
        </p:nvGraphicFramePr>
        <p:xfrm>
          <a:off x="705483" y="941424"/>
          <a:ext cx="4642845" cy="476871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10000">
              <a:schemeClr val="bg2">
                <a:tint val="97000"/>
                <a:hueMod val="92000"/>
                <a:satMod val="169000"/>
                <a:lumMod val="164000"/>
              </a:schemeClr>
            </a:gs>
            <a:gs pos="100000">
              <a:schemeClr val="bg2">
                <a:shade val="96000"/>
                <a:satMod val="120000"/>
                <a:lumMod val="90000"/>
              </a:schemeClr>
            </a:gs>
          </a:gsLst>
          <a:lin ang="612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3159" y="4487332"/>
            <a:ext cx="6400800" cy="1507067"/>
          </a:xfrm>
        </p:spPr>
        <p:txBody>
          <a:bodyPr>
            <a:normAutofit/>
          </a:bodyPr>
          <a:lstStyle/>
          <a:p>
            <a:r>
              <a:t>Care Homes – Time‑Consuming Tasks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DD498D4C-7450-3DC9-C28E-B7CC0554673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35868221"/>
              </p:ext>
            </p:extLst>
          </p:nvPr>
        </p:nvGraphicFramePr>
        <p:xfrm>
          <a:off x="513159" y="685800"/>
          <a:ext cx="8115299" cy="36147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7000"/>
                <a:hueMod val="92000"/>
                <a:satMod val="169000"/>
                <a:lumMod val="164000"/>
              </a:schemeClr>
            </a:gs>
            <a:gs pos="100000">
              <a:schemeClr val="bg2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2C33F367-76E5-4D2A-96B1-4FD443CDD1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10000">
                <a:schemeClr val="dk2">
                  <a:tint val="97000"/>
                  <a:hueMod val="92000"/>
                  <a:satMod val="169000"/>
                  <a:lumMod val="164000"/>
                </a:schemeClr>
              </a:gs>
              <a:gs pos="100000">
                <a:schemeClr val="dk2">
                  <a:shade val="96000"/>
                  <a:satMod val="120000"/>
                  <a:lumMod val="90000"/>
                </a:schemeClr>
              </a:gs>
            </a:gsLst>
            <a:lin ang="612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002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Snip Diagonal Corner Rectangle 21">
            <a:extLst>
              <a:ext uri="{FF2B5EF4-FFF2-40B4-BE49-F238E27FC236}">
                <a16:creationId xmlns:a16="http://schemas.microsoft.com/office/drawing/2014/main" id="{6F769419-3E73-449D-B62A-0CDEC946A6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2"/>
            <a:ext cx="6097404" cy="6858002"/>
          </a:xfrm>
          <a:prstGeom prst="snip2DiagRect">
            <a:avLst>
              <a:gd name="adj1" fmla="val 0"/>
              <a:gd name="adj2" fmla="val 0"/>
            </a:avLst>
          </a:prstGeom>
          <a:solidFill>
            <a:schemeClr val="bg1">
              <a:alpha val="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A6515200-42F9-488F-9895-6CDBCD1E87C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6905229" y="2963333"/>
            <a:ext cx="2236395" cy="3208867"/>
            <a:chOff x="9206969" y="2963333"/>
            <a:chExt cx="2981858" cy="3208867"/>
          </a:xfrm>
        </p:grpSpPr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43185F0E-78D5-4C2D-9239-D3515B44883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D5BD9142-FF9C-4EED-A027-18D095481BB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42F547D3-9752-4481-B3A8-50E08610B8E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F1999C2F-3D0D-4813-9696-83630A6FEAB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EC737390-C9CA-456B-9F40-D7A76EA242E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41495" y="941424"/>
            <a:ext cx="2282922" cy="3248611"/>
          </a:xfrm>
        </p:spPr>
        <p:txBody>
          <a:bodyPr>
            <a:normAutofit/>
          </a:bodyPr>
          <a:lstStyle/>
          <a:p>
            <a:r>
              <a:rPr lang="en-GB">
                <a:solidFill>
                  <a:srgbClr val="FFFFFF"/>
                </a:solidFill>
              </a:rPr>
              <a:t>Care Homes – Support Gaps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807EE8E1-BE99-F44B-6852-EE5B3384FE0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05516138"/>
              </p:ext>
            </p:extLst>
          </p:nvPr>
        </p:nvGraphicFramePr>
        <p:xfrm>
          <a:off x="705483" y="941424"/>
          <a:ext cx="4642845" cy="476871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44C5530E-85F5-4469-A5C9-54B113C1123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10000">
                <a:schemeClr val="dk2">
                  <a:tint val="97000"/>
                  <a:hueMod val="92000"/>
                  <a:satMod val="169000"/>
                  <a:lumMod val="164000"/>
                </a:schemeClr>
              </a:gs>
              <a:gs pos="100000">
                <a:schemeClr val="dk2">
                  <a:shade val="96000"/>
                  <a:satMod val="120000"/>
                  <a:lumMod val="90000"/>
                </a:schemeClr>
              </a:gs>
            </a:gsLst>
            <a:lin ang="612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002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49532" y="620722"/>
            <a:ext cx="2740574" cy="3532989"/>
          </a:xfrm>
        </p:spPr>
        <p:txBody>
          <a:bodyPr anchor="b">
            <a:normAutofit/>
          </a:bodyPr>
          <a:lstStyle/>
          <a:p>
            <a:r>
              <a:rPr lang="en-GB" sz="1800">
                <a:solidFill>
                  <a:srgbClr val="FFFFFF"/>
                </a:solidFill>
              </a:rPr>
              <a:t>Owner/NED/Board Understanding</a:t>
            </a:r>
          </a:p>
        </p:txBody>
      </p:sp>
      <p:sp useBgFill="1">
        <p:nvSpPr>
          <p:cNvPr id="11" name="Snip Diagonal Corner Rectangle 21">
            <a:extLst>
              <a:ext uri="{FF2B5EF4-FFF2-40B4-BE49-F238E27FC236}">
                <a16:creationId xmlns:a16="http://schemas.microsoft.com/office/drawing/2014/main" id="{A9CEB52D-0D40-45E3-94F9-CDB2083A935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5500" y="620722"/>
            <a:ext cx="4931622" cy="5286838"/>
          </a:xfrm>
          <a:prstGeom prst="snip2DiagRect">
            <a:avLst>
              <a:gd name="adj1" fmla="val 8741"/>
              <a:gd name="adj2" fmla="val 0"/>
            </a:avLst>
          </a:prstGeom>
          <a:ln>
            <a:noFill/>
          </a:ln>
          <a:effectLst>
            <a:innerShdw blurRad="57150" dist="38100" dir="14460000">
              <a:prstClr val="black">
                <a:alpha val="7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0F7EB202-DE79-4E39-BCF0-D9855DA1738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6905229" y="2963333"/>
            <a:ext cx="2236395" cy="3208867"/>
            <a:chOff x="9206969" y="2963333"/>
            <a:chExt cx="2981858" cy="3208867"/>
          </a:xfrm>
        </p:grpSpPr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4DF8FC51-F3B0-4D84-A367-A147071636C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5B3C3EDB-3DD5-4F8C-84C2-B598DB12A22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C9DD3267-7A88-4810-94C1-0176A11D9CC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A9F7E30E-9755-4BB4-B799-15752AE2756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2A0A74F5-C569-4A54-9AA8-8F85E9E7E03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1CF43257-9501-FAEC-AD2D-ACFE556A11D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87182406"/>
              </p:ext>
            </p:extLst>
          </p:nvPr>
        </p:nvGraphicFramePr>
        <p:xfrm>
          <a:off x="823912" y="1096963"/>
          <a:ext cx="4232672" cy="43338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7000"/>
                <a:hueMod val="92000"/>
                <a:satMod val="169000"/>
                <a:lumMod val="164000"/>
              </a:schemeClr>
            </a:gs>
            <a:gs pos="100000">
              <a:schemeClr val="bg2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2C33F367-76E5-4D2A-96B1-4FD443CDD1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10000">
                <a:schemeClr val="dk2">
                  <a:tint val="97000"/>
                  <a:hueMod val="92000"/>
                  <a:satMod val="169000"/>
                  <a:lumMod val="164000"/>
                </a:schemeClr>
              </a:gs>
              <a:gs pos="100000">
                <a:schemeClr val="dk2">
                  <a:shade val="96000"/>
                  <a:satMod val="120000"/>
                  <a:lumMod val="90000"/>
                </a:schemeClr>
              </a:gs>
            </a:gsLst>
            <a:lin ang="612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002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Snip Diagonal Corner Rectangle 21">
            <a:extLst>
              <a:ext uri="{FF2B5EF4-FFF2-40B4-BE49-F238E27FC236}">
                <a16:creationId xmlns:a16="http://schemas.microsoft.com/office/drawing/2014/main" id="{6F769419-3E73-449D-B62A-0CDEC946A6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2"/>
            <a:ext cx="6097404" cy="6858002"/>
          </a:xfrm>
          <a:prstGeom prst="snip2DiagRect">
            <a:avLst>
              <a:gd name="adj1" fmla="val 0"/>
              <a:gd name="adj2" fmla="val 0"/>
            </a:avLst>
          </a:prstGeom>
          <a:solidFill>
            <a:schemeClr val="bg1">
              <a:alpha val="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A6515200-42F9-488F-9895-6CDBCD1E87C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6905229" y="2963333"/>
            <a:ext cx="2236395" cy="3208867"/>
            <a:chOff x="9206969" y="2963333"/>
            <a:chExt cx="2981858" cy="3208867"/>
          </a:xfrm>
        </p:grpSpPr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43185F0E-78D5-4C2D-9239-D3515B44883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D5BD9142-FF9C-4EED-A027-18D095481BB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42F547D3-9752-4481-B3A8-50E08610B8E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F1999C2F-3D0D-4813-9696-83630A6FEAB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EC737390-C9CA-456B-9F40-D7A76EA242E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41495" y="941424"/>
            <a:ext cx="2282922" cy="3248611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GB" sz="2500">
                <a:solidFill>
                  <a:srgbClr val="FFFFFF"/>
                </a:solidFill>
              </a:rPr>
              <a:t>Workforce &amp; Leadership Challenges (Care Homes)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C80DDA71-C3C8-C160-0984-986DFC854E7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49694301"/>
              </p:ext>
            </p:extLst>
          </p:nvPr>
        </p:nvGraphicFramePr>
        <p:xfrm>
          <a:off x="705483" y="941424"/>
          <a:ext cx="4642845" cy="476871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44C5530E-85F5-4469-A5C9-54B113C1123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10000">
                <a:schemeClr val="dk2">
                  <a:tint val="97000"/>
                  <a:hueMod val="92000"/>
                  <a:satMod val="169000"/>
                  <a:lumMod val="164000"/>
                </a:schemeClr>
              </a:gs>
              <a:gs pos="100000">
                <a:schemeClr val="dk2">
                  <a:shade val="96000"/>
                  <a:satMod val="120000"/>
                  <a:lumMod val="90000"/>
                </a:schemeClr>
              </a:gs>
            </a:gsLst>
            <a:lin ang="612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002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49532" y="620722"/>
            <a:ext cx="2740574" cy="3532989"/>
          </a:xfrm>
        </p:spPr>
        <p:txBody>
          <a:bodyPr anchor="b">
            <a:normAutofit/>
          </a:bodyPr>
          <a:lstStyle/>
          <a:p>
            <a:r>
              <a:rPr lang="en-GB">
                <a:solidFill>
                  <a:srgbClr val="FFFFFF"/>
                </a:solidFill>
              </a:rPr>
              <a:t>Skills Needed – Care Homes</a:t>
            </a:r>
          </a:p>
        </p:txBody>
      </p:sp>
      <p:sp useBgFill="1">
        <p:nvSpPr>
          <p:cNvPr id="11" name="Snip Diagonal Corner Rectangle 21">
            <a:extLst>
              <a:ext uri="{FF2B5EF4-FFF2-40B4-BE49-F238E27FC236}">
                <a16:creationId xmlns:a16="http://schemas.microsoft.com/office/drawing/2014/main" id="{A9CEB52D-0D40-45E3-94F9-CDB2083A935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5500" y="620722"/>
            <a:ext cx="4931622" cy="5286838"/>
          </a:xfrm>
          <a:prstGeom prst="snip2DiagRect">
            <a:avLst>
              <a:gd name="adj1" fmla="val 8741"/>
              <a:gd name="adj2" fmla="val 0"/>
            </a:avLst>
          </a:prstGeom>
          <a:ln>
            <a:noFill/>
          </a:ln>
          <a:effectLst>
            <a:innerShdw blurRad="57150" dist="38100" dir="14460000">
              <a:prstClr val="black">
                <a:alpha val="7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0F7EB202-DE79-4E39-BCF0-D9855DA1738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6905229" y="2963333"/>
            <a:ext cx="2236395" cy="3208867"/>
            <a:chOff x="9206969" y="2963333"/>
            <a:chExt cx="2981858" cy="3208867"/>
          </a:xfrm>
        </p:grpSpPr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4DF8FC51-F3B0-4D84-A367-A147071636C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5B3C3EDB-3DD5-4F8C-84C2-B598DB12A22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C9DD3267-7A88-4810-94C1-0176A11D9CC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A9F7E30E-9755-4BB4-B799-15752AE2756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2A0A74F5-C569-4A54-9AA8-8F85E9E7E03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58CD04EA-EFAE-7DE2-348A-AA61B20BD15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66874711"/>
              </p:ext>
            </p:extLst>
          </p:nvPr>
        </p:nvGraphicFramePr>
        <p:xfrm>
          <a:off x="823912" y="1096963"/>
          <a:ext cx="4232672" cy="43338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44C5530E-85F5-4469-A5C9-54B113C1123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10000">
                <a:schemeClr val="dk2">
                  <a:tint val="97000"/>
                  <a:hueMod val="92000"/>
                  <a:satMod val="169000"/>
                  <a:lumMod val="164000"/>
                </a:schemeClr>
              </a:gs>
              <a:gs pos="100000">
                <a:schemeClr val="dk2">
                  <a:shade val="96000"/>
                  <a:satMod val="120000"/>
                  <a:lumMod val="90000"/>
                </a:schemeClr>
              </a:gs>
            </a:gsLst>
            <a:lin ang="612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002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49532" y="620722"/>
            <a:ext cx="2740574" cy="3532989"/>
          </a:xfrm>
        </p:spPr>
        <p:txBody>
          <a:bodyPr anchor="b">
            <a:normAutofit/>
          </a:bodyPr>
          <a:lstStyle/>
          <a:p>
            <a:r>
              <a:rPr lang="en-GB" sz="3000">
                <a:solidFill>
                  <a:srgbClr val="FFFFFF"/>
                </a:solidFill>
              </a:rPr>
              <a:t>Care Homes – Retention Challenges</a:t>
            </a:r>
          </a:p>
        </p:txBody>
      </p:sp>
      <p:sp useBgFill="1">
        <p:nvSpPr>
          <p:cNvPr id="11" name="Snip Diagonal Corner Rectangle 21">
            <a:extLst>
              <a:ext uri="{FF2B5EF4-FFF2-40B4-BE49-F238E27FC236}">
                <a16:creationId xmlns:a16="http://schemas.microsoft.com/office/drawing/2014/main" id="{A9CEB52D-0D40-45E3-94F9-CDB2083A935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5500" y="620722"/>
            <a:ext cx="4931622" cy="5286838"/>
          </a:xfrm>
          <a:prstGeom prst="snip2DiagRect">
            <a:avLst>
              <a:gd name="adj1" fmla="val 8741"/>
              <a:gd name="adj2" fmla="val 0"/>
            </a:avLst>
          </a:prstGeom>
          <a:ln>
            <a:noFill/>
          </a:ln>
          <a:effectLst>
            <a:innerShdw blurRad="57150" dist="38100" dir="14460000">
              <a:prstClr val="black">
                <a:alpha val="7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0F7EB202-DE79-4E39-BCF0-D9855DA1738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6905229" y="2963333"/>
            <a:ext cx="2236395" cy="3208867"/>
            <a:chOff x="9206969" y="2963333"/>
            <a:chExt cx="2981858" cy="3208867"/>
          </a:xfrm>
        </p:grpSpPr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4DF8FC51-F3B0-4D84-A367-A147071636C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5B3C3EDB-3DD5-4F8C-84C2-B598DB12A22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C9DD3267-7A88-4810-94C1-0176A11D9CC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A9F7E30E-9755-4BB4-B799-15752AE2756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2A0A74F5-C569-4A54-9AA8-8F85E9E7E03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D08EFE6B-5915-6E8C-AC30-EF60A8F5527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96359234"/>
              </p:ext>
            </p:extLst>
          </p:nvPr>
        </p:nvGraphicFramePr>
        <p:xfrm>
          <a:off x="823912" y="1096963"/>
          <a:ext cx="4232672" cy="43338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44C5530E-85F5-4469-A5C9-54B113C1123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10000">
                <a:schemeClr val="dk2">
                  <a:tint val="97000"/>
                  <a:hueMod val="92000"/>
                  <a:satMod val="169000"/>
                  <a:lumMod val="164000"/>
                </a:schemeClr>
              </a:gs>
              <a:gs pos="100000">
                <a:schemeClr val="dk2">
                  <a:shade val="96000"/>
                  <a:satMod val="120000"/>
                  <a:lumMod val="90000"/>
                </a:schemeClr>
              </a:gs>
            </a:gsLst>
            <a:lin ang="612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002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49532" y="620722"/>
            <a:ext cx="2740574" cy="3532989"/>
          </a:xfrm>
        </p:spPr>
        <p:txBody>
          <a:bodyPr anchor="b">
            <a:normAutofit/>
          </a:bodyPr>
          <a:lstStyle/>
          <a:p>
            <a:r>
              <a:rPr lang="en-GB" sz="2700">
                <a:solidFill>
                  <a:srgbClr val="FFFFFF"/>
                </a:solidFill>
              </a:rPr>
              <a:t>Training &amp; Development Needs (Care Homes)</a:t>
            </a:r>
          </a:p>
        </p:txBody>
      </p:sp>
      <p:sp useBgFill="1">
        <p:nvSpPr>
          <p:cNvPr id="11" name="Snip Diagonal Corner Rectangle 21">
            <a:extLst>
              <a:ext uri="{FF2B5EF4-FFF2-40B4-BE49-F238E27FC236}">
                <a16:creationId xmlns:a16="http://schemas.microsoft.com/office/drawing/2014/main" id="{A9CEB52D-0D40-45E3-94F9-CDB2083A935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5500" y="620722"/>
            <a:ext cx="4931622" cy="5286838"/>
          </a:xfrm>
          <a:prstGeom prst="snip2DiagRect">
            <a:avLst>
              <a:gd name="adj1" fmla="val 8741"/>
              <a:gd name="adj2" fmla="val 0"/>
            </a:avLst>
          </a:prstGeom>
          <a:ln>
            <a:noFill/>
          </a:ln>
          <a:effectLst>
            <a:innerShdw blurRad="57150" dist="38100" dir="14460000">
              <a:prstClr val="black">
                <a:alpha val="7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0F7EB202-DE79-4E39-BCF0-D9855DA1738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6905229" y="2963333"/>
            <a:ext cx="2236395" cy="3208867"/>
            <a:chOff x="9206969" y="2963333"/>
            <a:chExt cx="2981858" cy="3208867"/>
          </a:xfrm>
        </p:grpSpPr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4DF8FC51-F3B0-4D84-A367-A147071636C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5B3C3EDB-3DD5-4F8C-84C2-B598DB12A22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C9DD3267-7A88-4810-94C1-0176A11D9CC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A9F7E30E-9755-4BB4-B799-15752AE2756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2A0A74F5-C569-4A54-9AA8-8F85E9E7E03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2E561D5C-221E-3372-230A-1C93E18E465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31978193"/>
              </p:ext>
            </p:extLst>
          </p:nvPr>
        </p:nvGraphicFramePr>
        <p:xfrm>
          <a:off x="823912" y="1096963"/>
          <a:ext cx="4232672" cy="43338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44C5530E-85F5-4469-A5C9-54B113C1123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10000">
                <a:schemeClr val="dk2">
                  <a:tint val="97000"/>
                  <a:hueMod val="92000"/>
                  <a:satMod val="169000"/>
                  <a:lumMod val="164000"/>
                </a:schemeClr>
              </a:gs>
              <a:gs pos="100000">
                <a:schemeClr val="dk2">
                  <a:shade val="96000"/>
                  <a:satMod val="120000"/>
                  <a:lumMod val="90000"/>
                </a:schemeClr>
              </a:gs>
            </a:gsLst>
            <a:lin ang="612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002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49532" y="620722"/>
            <a:ext cx="2740574" cy="3532989"/>
          </a:xfrm>
        </p:spPr>
        <p:txBody>
          <a:bodyPr anchor="b">
            <a:normAutofit/>
          </a:bodyPr>
          <a:lstStyle/>
          <a:p>
            <a:r>
              <a:rPr lang="en-GB" sz="2200">
                <a:solidFill>
                  <a:srgbClr val="FFFFFF"/>
                </a:solidFill>
              </a:rPr>
              <a:t>Time‑Consuming Activities</a:t>
            </a:r>
          </a:p>
        </p:txBody>
      </p:sp>
      <p:sp useBgFill="1">
        <p:nvSpPr>
          <p:cNvPr id="11" name="Snip Diagonal Corner Rectangle 21">
            <a:extLst>
              <a:ext uri="{FF2B5EF4-FFF2-40B4-BE49-F238E27FC236}">
                <a16:creationId xmlns:a16="http://schemas.microsoft.com/office/drawing/2014/main" id="{A9CEB52D-0D40-45E3-94F9-CDB2083A935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5500" y="620722"/>
            <a:ext cx="4931622" cy="5286838"/>
          </a:xfrm>
          <a:prstGeom prst="snip2DiagRect">
            <a:avLst>
              <a:gd name="adj1" fmla="val 8741"/>
              <a:gd name="adj2" fmla="val 0"/>
            </a:avLst>
          </a:prstGeom>
          <a:ln>
            <a:noFill/>
          </a:ln>
          <a:effectLst>
            <a:innerShdw blurRad="57150" dist="38100" dir="14460000">
              <a:prstClr val="black">
                <a:alpha val="7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0F7EB202-DE79-4E39-BCF0-D9855DA1738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6905229" y="2963333"/>
            <a:ext cx="2236395" cy="3208867"/>
            <a:chOff x="9206969" y="2963333"/>
            <a:chExt cx="2981858" cy="3208867"/>
          </a:xfrm>
        </p:grpSpPr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4DF8FC51-F3B0-4D84-A367-A147071636C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5B3C3EDB-3DD5-4F8C-84C2-B598DB12A22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C9DD3267-7A88-4810-94C1-0176A11D9CC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A9F7E30E-9755-4BB4-B799-15752AE2756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2A0A74F5-C569-4A54-9AA8-8F85E9E7E03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7FE1146B-B94F-34BD-A077-6D7539D77FD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29460271"/>
              </p:ext>
            </p:extLst>
          </p:nvPr>
        </p:nvGraphicFramePr>
        <p:xfrm>
          <a:off x="823912" y="1096963"/>
          <a:ext cx="4232672" cy="43338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10000">
              <a:schemeClr val="bg2">
                <a:tint val="97000"/>
                <a:hueMod val="92000"/>
                <a:satMod val="169000"/>
                <a:lumMod val="164000"/>
              </a:schemeClr>
            </a:gs>
            <a:gs pos="100000">
              <a:schemeClr val="bg2">
                <a:shade val="96000"/>
                <a:satMod val="120000"/>
                <a:lumMod val="90000"/>
              </a:schemeClr>
            </a:gs>
          </a:gsLst>
          <a:lin ang="612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3159" y="4487332"/>
            <a:ext cx="6400800" cy="1507067"/>
          </a:xfrm>
        </p:spPr>
        <p:txBody>
          <a:bodyPr>
            <a:normAutofit/>
          </a:bodyPr>
          <a:lstStyle/>
          <a:p>
            <a:r>
              <a:t>Learning on the Job – Support Gaps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42B36E82-C223-ED64-ABD7-2EDADC29F42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48644899"/>
              </p:ext>
            </p:extLst>
          </p:nvPr>
        </p:nvGraphicFramePr>
        <p:xfrm>
          <a:off x="513159" y="685800"/>
          <a:ext cx="8115299" cy="36147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10000">
              <a:schemeClr val="bg2">
                <a:tint val="97000"/>
                <a:hueMod val="92000"/>
                <a:satMod val="169000"/>
                <a:lumMod val="164000"/>
              </a:schemeClr>
            </a:gs>
            <a:gs pos="100000">
              <a:schemeClr val="bg2">
                <a:shade val="96000"/>
                <a:satMod val="120000"/>
                <a:lumMod val="90000"/>
              </a:schemeClr>
            </a:gs>
          </a:gsLst>
          <a:lin ang="612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3159" y="4487332"/>
            <a:ext cx="6400800" cy="1507067"/>
          </a:xfrm>
        </p:spPr>
        <p:txBody>
          <a:bodyPr>
            <a:normAutofit/>
          </a:bodyPr>
          <a:lstStyle/>
          <a:p>
            <a:r>
              <a:t>Owner Awareness &amp; Support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4D07699D-3650-3A40-582D-A03B6A2F895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71930960"/>
              </p:ext>
            </p:extLst>
          </p:nvPr>
        </p:nvGraphicFramePr>
        <p:xfrm>
          <a:off x="513159" y="685800"/>
          <a:ext cx="8115299" cy="36147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7000"/>
                <a:hueMod val="92000"/>
                <a:satMod val="169000"/>
                <a:lumMod val="164000"/>
              </a:schemeClr>
            </a:gs>
            <a:gs pos="100000">
              <a:schemeClr val="bg2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2C33F367-76E5-4D2A-96B1-4FD443CDD1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10000">
                <a:schemeClr val="dk2">
                  <a:tint val="97000"/>
                  <a:hueMod val="92000"/>
                  <a:satMod val="169000"/>
                  <a:lumMod val="164000"/>
                </a:schemeClr>
              </a:gs>
              <a:gs pos="100000">
                <a:schemeClr val="dk2">
                  <a:shade val="96000"/>
                  <a:satMod val="120000"/>
                  <a:lumMod val="90000"/>
                </a:schemeClr>
              </a:gs>
            </a:gsLst>
            <a:lin ang="612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002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Snip Diagonal Corner Rectangle 21">
            <a:extLst>
              <a:ext uri="{FF2B5EF4-FFF2-40B4-BE49-F238E27FC236}">
                <a16:creationId xmlns:a16="http://schemas.microsoft.com/office/drawing/2014/main" id="{6F769419-3E73-449D-B62A-0CDEC946A6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2"/>
            <a:ext cx="6097404" cy="6858002"/>
          </a:xfrm>
          <a:prstGeom prst="snip2DiagRect">
            <a:avLst>
              <a:gd name="adj1" fmla="val 0"/>
              <a:gd name="adj2" fmla="val 0"/>
            </a:avLst>
          </a:prstGeom>
          <a:solidFill>
            <a:schemeClr val="bg1">
              <a:alpha val="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A6515200-42F9-488F-9895-6CDBCD1E87C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6905229" y="2963333"/>
            <a:ext cx="2236395" cy="3208867"/>
            <a:chOff x="9206969" y="2963333"/>
            <a:chExt cx="2981858" cy="3208867"/>
          </a:xfrm>
        </p:grpSpPr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43185F0E-78D5-4C2D-9239-D3515B44883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D5BD9142-FF9C-4EED-A027-18D095481BB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42F547D3-9752-4481-B3A8-50E08610B8E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F1999C2F-3D0D-4813-9696-83630A6FEAB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EC737390-C9CA-456B-9F40-D7A76EA242E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41495" y="941424"/>
            <a:ext cx="2282922" cy="3248611"/>
          </a:xfrm>
        </p:spPr>
        <p:txBody>
          <a:bodyPr>
            <a:normAutofit/>
          </a:bodyPr>
          <a:lstStyle/>
          <a:p>
            <a:r>
              <a:rPr lang="en-GB" sz="2500">
                <a:solidFill>
                  <a:srgbClr val="FFFFFF"/>
                </a:solidFill>
              </a:rPr>
              <a:t>Workforce &amp; Leadership Challenges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DBC8C472-2FAB-EE88-B79A-846D223F84A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44306996"/>
              </p:ext>
            </p:extLst>
          </p:nvPr>
        </p:nvGraphicFramePr>
        <p:xfrm>
          <a:off x="705483" y="941424"/>
          <a:ext cx="4642845" cy="476871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44C5530E-85F5-4469-A5C9-54B113C1123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10000">
                <a:schemeClr val="dk2">
                  <a:tint val="97000"/>
                  <a:hueMod val="92000"/>
                  <a:satMod val="169000"/>
                  <a:lumMod val="164000"/>
                </a:schemeClr>
              </a:gs>
              <a:gs pos="100000">
                <a:schemeClr val="dk2">
                  <a:shade val="96000"/>
                  <a:satMod val="120000"/>
                  <a:lumMod val="90000"/>
                </a:schemeClr>
              </a:gs>
            </a:gsLst>
            <a:lin ang="612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002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49532" y="620722"/>
            <a:ext cx="2740574" cy="3532989"/>
          </a:xfrm>
        </p:spPr>
        <p:txBody>
          <a:bodyPr anchor="b">
            <a:normAutofit/>
          </a:bodyPr>
          <a:lstStyle/>
          <a:p>
            <a:r>
              <a:rPr lang="en-GB" sz="2500">
                <a:solidFill>
                  <a:srgbClr val="FFFFFF"/>
                </a:solidFill>
              </a:rPr>
              <a:t>Skills Needed in Deputy/Senior Teams</a:t>
            </a:r>
          </a:p>
        </p:txBody>
      </p:sp>
      <p:sp useBgFill="1">
        <p:nvSpPr>
          <p:cNvPr id="11" name="Snip Diagonal Corner Rectangle 21">
            <a:extLst>
              <a:ext uri="{FF2B5EF4-FFF2-40B4-BE49-F238E27FC236}">
                <a16:creationId xmlns:a16="http://schemas.microsoft.com/office/drawing/2014/main" id="{A9CEB52D-0D40-45E3-94F9-CDB2083A935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5500" y="620722"/>
            <a:ext cx="4931622" cy="5286838"/>
          </a:xfrm>
          <a:prstGeom prst="snip2DiagRect">
            <a:avLst>
              <a:gd name="adj1" fmla="val 8741"/>
              <a:gd name="adj2" fmla="val 0"/>
            </a:avLst>
          </a:prstGeom>
          <a:ln>
            <a:noFill/>
          </a:ln>
          <a:effectLst>
            <a:innerShdw blurRad="57150" dist="38100" dir="14460000">
              <a:prstClr val="black">
                <a:alpha val="7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0F7EB202-DE79-4E39-BCF0-D9855DA1738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6905229" y="2963333"/>
            <a:ext cx="2236395" cy="3208867"/>
            <a:chOff x="9206969" y="2963333"/>
            <a:chExt cx="2981858" cy="3208867"/>
          </a:xfrm>
        </p:grpSpPr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4DF8FC51-F3B0-4D84-A367-A147071636C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5B3C3EDB-3DD5-4F8C-84C2-B598DB12A22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C9DD3267-7A88-4810-94C1-0176A11D9CC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A9F7E30E-9755-4BB4-B799-15752AE2756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2A0A74F5-C569-4A54-9AA8-8F85E9E7E03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2FD58368-B233-92C0-E898-7155805E866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5414354"/>
              </p:ext>
            </p:extLst>
          </p:nvPr>
        </p:nvGraphicFramePr>
        <p:xfrm>
          <a:off x="823912" y="1096963"/>
          <a:ext cx="4232672" cy="43338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10000">
              <a:schemeClr val="bg2">
                <a:tint val="97000"/>
                <a:hueMod val="92000"/>
                <a:satMod val="169000"/>
                <a:lumMod val="164000"/>
              </a:schemeClr>
            </a:gs>
            <a:gs pos="100000">
              <a:schemeClr val="bg2">
                <a:shade val="96000"/>
                <a:satMod val="120000"/>
                <a:lumMod val="90000"/>
              </a:schemeClr>
            </a:gs>
          </a:gsLst>
          <a:lin ang="612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290FE681-1E05-478A-89DC-5F7AB37CFD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3159" y="685799"/>
            <a:ext cx="2810333" cy="4892040"/>
          </a:xfrm>
        </p:spPr>
        <p:txBody>
          <a:bodyPr>
            <a:normAutofit/>
          </a:bodyPr>
          <a:lstStyle/>
          <a:p>
            <a:pPr algn="r"/>
            <a:r>
              <a:t>Retention Challenges</a:t>
            </a:r>
            <a:endParaRPr lang="en-GB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2E2F21DC-5F0E-42CF-B89C-C1E25E175C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3488087" y="1532373"/>
            <a:ext cx="0" cy="3198892"/>
          </a:xfrm>
          <a:prstGeom prst="line">
            <a:avLst/>
          </a:prstGeom>
          <a:ln w="19050">
            <a:solidFill>
              <a:schemeClr val="tx1">
                <a:alpha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34971" y="685799"/>
            <a:ext cx="4716195" cy="4892040"/>
          </a:xfrm>
        </p:spPr>
        <p:txBody>
          <a:bodyPr>
            <a:normAutofit/>
          </a:bodyPr>
          <a:lstStyle/>
          <a:p>
            <a:endParaRPr lang="en-GB">
              <a:solidFill>
                <a:schemeClr val="tx1"/>
              </a:solidFill>
            </a:endParaRPr>
          </a:p>
          <a:p>
            <a:r>
              <a:rPr lang="en-GB">
                <a:solidFill>
                  <a:schemeClr val="tx1"/>
                </a:solidFill>
              </a:rPr>
              <a:t>Pay &amp; hours</a:t>
            </a:r>
          </a:p>
          <a:p>
            <a:r>
              <a:rPr lang="en-GB">
                <a:solidFill>
                  <a:schemeClr val="tx1"/>
                </a:solidFill>
              </a:rPr>
              <a:t>Fuel costs</a:t>
            </a:r>
          </a:p>
          <a:p>
            <a:r>
              <a:rPr lang="en-GB">
                <a:solidFill>
                  <a:schemeClr val="tx1"/>
                </a:solidFill>
              </a:rPr>
              <a:t>Training volume &amp; one‑size‑fits‑all approach</a:t>
            </a:r>
          </a:p>
          <a:p>
            <a:r>
              <a:rPr lang="en-GB">
                <a:solidFill>
                  <a:schemeClr val="tx1"/>
                </a:solidFill>
              </a:rPr>
              <a:t>Loneliness, especially in winter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44C5530E-85F5-4469-A5C9-54B113C1123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10000">
                <a:schemeClr val="dk2">
                  <a:tint val="97000"/>
                  <a:hueMod val="92000"/>
                  <a:satMod val="169000"/>
                  <a:lumMod val="164000"/>
                </a:schemeClr>
              </a:gs>
              <a:gs pos="100000">
                <a:schemeClr val="dk2">
                  <a:shade val="96000"/>
                  <a:satMod val="120000"/>
                  <a:lumMod val="90000"/>
                </a:schemeClr>
              </a:gs>
            </a:gsLst>
            <a:lin ang="612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002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49532" y="620722"/>
            <a:ext cx="2740574" cy="3532989"/>
          </a:xfrm>
        </p:spPr>
        <p:txBody>
          <a:bodyPr anchor="b">
            <a:normAutofit/>
          </a:bodyPr>
          <a:lstStyle/>
          <a:p>
            <a:r>
              <a:rPr lang="en-GB" sz="2700">
                <a:solidFill>
                  <a:srgbClr val="FFFFFF"/>
                </a:solidFill>
              </a:rPr>
              <a:t>Training &amp; Development Gaps</a:t>
            </a:r>
          </a:p>
        </p:txBody>
      </p:sp>
      <p:sp useBgFill="1">
        <p:nvSpPr>
          <p:cNvPr id="11" name="Snip Diagonal Corner Rectangle 21">
            <a:extLst>
              <a:ext uri="{FF2B5EF4-FFF2-40B4-BE49-F238E27FC236}">
                <a16:creationId xmlns:a16="http://schemas.microsoft.com/office/drawing/2014/main" id="{A9CEB52D-0D40-45E3-94F9-CDB2083A935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5500" y="620722"/>
            <a:ext cx="4931622" cy="5286838"/>
          </a:xfrm>
          <a:prstGeom prst="snip2DiagRect">
            <a:avLst>
              <a:gd name="adj1" fmla="val 8741"/>
              <a:gd name="adj2" fmla="val 0"/>
            </a:avLst>
          </a:prstGeom>
          <a:ln>
            <a:noFill/>
          </a:ln>
          <a:effectLst>
            <a:innerShdw blurRad="57150" dist="38100" dir="14460000">
              <a:prstClr val="black">
                <a:alpha val="7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0F7EB202-DE79-4E39-BCF0-D9855DA1738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6905229" y="2963333"/>
            <a:ext cx="2236395" cy="3208867"/>
            <a:chOff x="9206969" y="2963333"/>
            <a:chExt cx="2981858" cy="3208867"/>
          </a:xfrm>
        </p:grpSpPr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4DF8FC51-F3B0-4D84-A367-A147071636C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5B3C3EDB-3DD5-4F8C-84C2-B598DB12A22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C9DD3267-7A88-4810-94C1-0176A11D9CC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A9F7E30E-9755-4BB4-B799-15752AE2756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2A0A74F5-C569-4A54-9AA8-8F85E9E7E03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393C9967-E951-FD21-2735-8B5DC56E037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69862626"/>
              </p:ext>
            </p:extLst>
          </p:nvPr>
        </p:nvGraphicFramePr>
        <p:xfrm>
          <a:off x="823912" y="1096963"/>
          <a:ext cx="4232672" cy="43338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44C5530E-85F5-4469-A5C9-54B113C1123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10000">
                <a:schemeClr val="dk2">
                  <a:tint val="97000"/>
                  <a:hueMod val="92000"/>
                  <a:satMod val="169000"/>
                  <a:lumMod val="164000"/>
                </a:schemeClr>
              </a:gs>
              <a:gs pos="100000">
                <a:schemeClr val="dk2">
                  <a:shade val="96000"/>
                  <a:satMod val="120000"/>
                  <a:lumMod val="90000"/>
                </a:schemeClr>
              </a:gs>
            </a:gsLst>
            <a:lin ang="612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002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49532" y="620722"/>
            <a:ext cx="2740574" cy="3532989"/>
          </a:xfrm>
        </p:spPr>
        <p:txBody>
          <a:bodyPr anchor="b">
            <a:normAutofit/>
          </a:bodyPr>
          <a:lstStyle/>
          <a:p>
            <a:r>
              <a:rPr lang="en-GB">
                <a:solidFill>
                  <a:srgbClr val="FFFFFF"/>
                </a:solidFill>
              </a:rPr>
              <a:t>Preferred Training Formats</a:t>
            </a:r>
          </a:p>
        </p:txBody>
      </p:sp>
      <p:sp useBgFill="1">
        <p:nvSpPr>
          <p:cNvPr id="11" name="Snip Diagonal Corner Rectangle 21">
            <a:extLst>
              <a:ext uri="{FF2B5EF4-FFF2-40B4-BE49-F238E27FC236}">
                <a16:creationId xmlns:a16="http://schemas.microsoft.com/office/drawing/2014/main" id="{A9CEB52D-0D40-45E3-94F9-CDB2083A935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5500" y="620722"/>
            <a:ext cx="4931622" cy="5286838"/>
          </a:xfrm>
          <a:prstGeom prst="snip2DiagRect">
            <a:avLst>
              <a:gd name="adj1" fmla="val 8741"/>
              <a:gd name="adj2" fmla="val 0"/>
            </a:avLst>
          </a:prstGeom>
          <a:ln>
            <a:noFill/>
          </a:ln>
          <a:effectLst>
            <a:innerShdw blurRad="57150" dist="38100" dir="14460000">
              <a:prstClr val="black">
                <a:alpha val="7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0F7EB202-DE79-4E39-BCF0-D9855DA1738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6905229" y="2963333"/>
            <a:ext cx="2236395" cy="3208867"/>
            <a:chOff x="9206969" y="2963333"/>
            <a:chExt cx="2981858" cy="3208867"/>
          </a:xfrm>
        </p:grpSpPr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4DF8FC51-F3B0-4D84-A367-A147071636C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5B3C3EDB-3DD5-4F8C-84C2-B598DB12A22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C9DD3267-7A88-4810-94C1-0176A11D9CC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A9F7E30E-9755-4BB4-B799-15752AE2756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2A0A74F5-C569-4A54-9AA8-8F85E9E7E03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327F6CEB-AA8D-5FDC-4681-DB02D82E684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66941083"/>
              </p:ext>
            </p:extLst>
          </p:nvPr>
        </p:nvGraphicFramePr>
        <p:xfrm>
          <a:off x="823912" y="1096963"/>
          <a:ext cx="4232672" cy="43338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Slice">
  <a:themeElements>
    <a:clrScheme name="Slice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3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2700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9</TotalTime>
  <Words>706</Words>
  <Application>Microsoft Office PowerPoint</Application>
  <PresentationFormat>On-screen Show (4:3)</PresentationFormat>
  <Paragraphs>99</Paragraphs>
  <Slides>17</Slides>
  <Notes>17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1" baseType="lpstr">
      <vt:lpstr>Arial</vt:lpstr>
      <vt:lpstr>Century Gothic</vt:lpstr>
      <vt:lpstr>Wingdings 3</vt:lpstr>
      <vt:lpstr>Slice</vt:lpstr>
      <vt:lpstr>Domiciliary Care – Pressures &amp; Realities</vt:lpstr>
      <vt:lpstr>Time‑Consuming Activities</vt:lpstr>
      <vt:lpstr>Learning on the Job – Support Gaps</vt:lpstr>
      <vt:lpstr>Owner Awareness &amp; Support</vt:lpstr>
      <vt:lpstr>Workforce &amp; Leadership Challenges</vt:lpstr>
      <vt:lpstr>Skills Needed in Deputy/Senior Teams</vt:lpstr>
      <vt:lpstr>Retention Challenges</vt:lpstr>
      <vt:lpstr>Training &amp; Development Gaps</vt:lpstr>
      <vt:lpstr>Preferred Training Formats</vt:lpstr>
      <vt:lpstr>Care Homes – Operational Pressures</vt:lpstr>
      <vt:lpstr>Care Homes – Time‑Consuming Tasks</vt:lpstr>
      <vt:lpstr>Care Homes – Support Gaps</vt:lpstr>
      <vt:lpstr>Owner/NED/Board Understanding</vt:lpstr>
      <vt:lpstr>Workforce &amp; Leadership Challenges (Care Homes)</vt:lpstr>
      <vt:lpstr>Skills Needed – Care Homes</vt:lpstr>
      <vt:lpstr>Care Homes – Retention Challenges</vt:lpstr>
      <vt:lpstr>Training &amp; Development Needs (Care Homes)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Gemma Bloomfield</cp:lastModifiedBy>
  <cp:revision>2</cp:revision>
  <dcterms:created xsi:type="dcterms:W3CDTF">2013-01-27T09:14:16Z</dcterms:created>
  <dcterms:modified xsi:type="dcterms:W3CDTF">2026-03-25T17:26:24Z</dcterms:modified>
  <cp:category/>
</cp:coreProperties>
</file>