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4631" r:id="rId5"/>
    <p:sldId id="256" r:id="rId6"/>
    <p:sldId id="257" r:id="rId7"/>
    <p:sldId id="258" r:id="rId8"/>
    <p:sldId id="259" r:id="rId9"/>
    <p:sldId id="260" r:id="rId10"/>
    <p:sldId id="4618" r:id="rId11"/>
    <p:sldId id="4627" r:id="rId12"/>
    <p:sldId id="4628" r:id="rId13"/>
    <p:sldId id="4614" r:id="rId14"/>
    <p:sldId id="4624" r:id="rId15"/>
    <p:sldId id="4629" r:id="rId16"/>
    <p:sldId id="4625" r:id="rId17"/>
    <p:sldId id="4630" r:id="rId18"/>
    <p:sldId id="463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C1509E9-3AD9-4BA6-9331-4CE2D5129E0D}">
          <p14:sldIdLst>
            <p14:sldId id="4631"/>
            <p14:sldId id="256"/>
            <p14:sldId id="257"/>
            <p14:sldId id="258"/>
            <p14:sldId id="259"/>
            <p14:sldId id="260"/>
            <p14:sldId id="4618"/>
            <p14:sldId id="4627"/>
            <p14:sldId id="4628"/>
            <p14:sldId id="4614"/>
            <p14:sldId id="4624"/>
            <p14:sldId id="4629"/>
            <p14:sldId id="4625"/>
            <p14:sldId id="4630"/>
            <p14:sldId id="463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1424E8-54FF-45B7-824C-3CE9FCCA3270}" v="4" dt="2023-11-15T17:11:51.7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272" autoAdjust="0"/>
    <p:restoredTop sz="94660"/>
  </p:normalViewPr>
  <p:slideViewPr>
    <p:cSldViewPr snapToGrid="0">
      <p:cViewPr varScale="1">
        <p:scale>
          <a:sx n="71" d="100"/>
          <a:sy n="71" d="100"/>
        </p:scale>
        <p:origin x="43" y="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an Bone - CEO CDE" userId="848b1d71-12ae-4065-84dc-9e3cbb0d484a" providerId="ADAL" clId="{EF1424E8-54FF-45B7-824C-3CE9FCCA3270}"/>
    <pc:docChg chg="custSel addSld delSld modSld addSection delSection modSection">
      <pc:chgData name="Christian Bone - CEO CDE" userId="848b1d71-12ae-4065-84dc-9e3cbb0d484a" providerId="ADAL" clId="{EF1424E8-54FF-45B7-824C-3CE9FCCA3270}" dt="2023-11-15T17:12:46.699" v="149" actId="27636"/>
      <pc:docMkLst>
        <pc:docMk/>
      </pc:docMkLst>
      <pc:sldChg chg="modSp mod">
        <pc:chgData name="Christian Bone - CEO CDE" userId="848b1d71-12ae-4065-84dc-9e3cbb0d484a" providerId="ADAL" clId="{EF1424E8-54FF-45B7-824C-3CE9FCCA3270}" dt="2023-11-15T17:03:06.137" v="0" actId="207"/>
        <pc:sldMkLst>
          <pc:docMk/>
          <pc:sldMk cId="1071509494" sldId="4631"/>
        </pc:sldMkLst>
        <pc:spChg chg="mod">
          <ac:chgData name="Christian Bone - CEO CDE" userId="848b1d71-12ae-4065-84dc-9e3cbb0d484a" providerId="ADAL" clId="{EF1424E8-54FF-45B7-824C-3CE9FCCA3270}" dt="2023-11-15T17:03:06.137" v="0" actId="207"/>
          <ac:spMkLst>
            <pc:docMk/>
            <pc:sldMk cId="1071509494" sldId="4631"/>
            <ac:spMk id="4" creationId="{4FC9DD9B-E3E0-9D80-7477-CA3653E70F53}"/>
          </ac:spMkLst>
        </pc:spChg>
      </pc:sldChg>
      <pc:sldChg chg="new del">
        <pc:chgData name="Christian Bone - CEO CDE" userId="848b1d71-12ae-4065-84dc-9e3cbb0d484a" providerId="ADAL" clId="{EF1424E8-54FF-45B7-824C-3CE9FCCA3270}" dt="2023-11-15T17:03:42.768" v="2" actId="47"/>
        <pc:sldMkLst>
          <pc:docMk/>
          <pc:sldMk cId="3363639661" sldId="4632"/>
        </pc:sldMkLst>
      </pc:sldChg>
      <pc:sldChg chg="addSp delSp modSp new mod setBg modClrScheme chgLayout">
        <pc:chgData name="Christian Bone - CEO CDE" userId="848b1d71-12ae-4065-84dc-9e3cbb0d484a" providerId="ADAL" clId="{EF1424E8-54FF-45B7-824C-3CE9FCCA3270}" dt="2023-11-15T17:12:46.699" v="149" actId="27636"/>
        <pc:sldMkLst>
          <pc:docMk/>
          <pc:sldMk cId="3662728780" sldId="4632"/>
        </pc:sldMkLst>
        <pc:spChg chg="del">
          <ac:chgData name="Christian Bone - CEO CDE" userId="848b1d71-12ae-4065-84dc-9e3cbb0d484a" providerId="ADAL" clId="{EF1424E8-54FF-45B7-824C-3CE9FCCA3270}" dt="2023-11-15T17:04:24.175" v="6" actId="6264"/>
          <ac:spMkLst>
            <pc:docMk/>
            <pc:sldMk cId="3662728780" sldId="4632"/>
            <ac:spMk id="2" creationId="{79394FBD-48AE-8889-899B-4D412E1A2730}"/>
          </ac:spMkLst>
        </pc:spChg>
        <pc:spChg chg="del">
          <ac:chgData name="Christian Bone - CEO CDE" userId="848b1d71-12ae-4065-84dc-9e3cbb0d484a" providerId="ADAL" clId="{EF1424E8-54FF-45B7-824C-3CE9FCCA3270}" dt="2023-11-15T17:04:24.175" v="6" actId="6264"/>
          <ac:spMkLst>
            <pc:docMk/>
            <pc:sldMk cId="3662728780" sldId="4632"/>
            <ac:spMk id="3" creationId="{89DEFBD0-16C1-441C-5607-D80090642373}"/>
          </ac:spMkLst>
        </pc:spChg>
        <pc:spChg chg="add del mod ord">
          <ac:chgData name="Christian Bone - CEO CDE" userId="848b1d71-12ae-4065-84dc-9e3cbb0d484a" providerId="ADAL" clId="{EF1424E8-54FF-45B7-824C-3CE9FCCA3270}" dt="2023-11-15T17:04:43.471" v="7" actId="700"/>
          <ac:spMkLst>
            <pc:docMk/>
            <pc:sldMk cId="3662728780" sldId="4632"/>
            <ac:spMk id="4" creationId="{02B9A303-93AE-8F8A-3B93-A0F0D067A854}"/>
          </ac:spMkLst>
        </pc:spChg>
        <pc:spChg chg="add del mod ord">
          <ac:chgData name="Christian Bone - CEO CDE" userId="848b1d71-12ae-4065-84dc-9e3cbb0d484a" providerId="ADAL" clId="{EF1424E8-54FF-45B7-824C-3CE9FCCA3270}" dt="2023-11-15T17:04:43.471" v="7" actId="700"/>
          <ac:spMkLst>
            <pc:docMk/>
            <pc:sldMk cId="3662728780" sldId="4632"/>
            <ac:spMk id="5" creationId="{8A7B5A8A-6F7E-68E3-F3D0-9652C362AA9E}"/>
          </ac:spMkLst>
        </pc:spChg>
        <pc:spChg chg="add mod ord">
          <ac:chgData name="Christian Bone - CEO CDE" userId="848b1d71-12ae-4065-84dc-9e3cbb0d484a" providerId="ADAL" clId="{EF1424E8-54FF-45B7-824C-3CE9FCCA3270}" dt="2023-11-15T17:11:03.125" v="140" actId="1076"/>
          <ac:spMkLst>
            <pc:docMk/>
            <pc:sldMk cId="3662728780" sldId="4632"/>
            <ac:spMk id="6" creationId="{201393D6-BA77-5A81-3EFE-476D0D00AAFD}"/>
          </ac:spMkLst>
        </pc:spChg>
        <pc:spChg chg="add mod ord">
          <ac:chgData name="Christian Bone - CEO CDE" userId="848b1d71-12ae-4065-84dc-9e3cbb0d484a" providerId="ADAL" clId="{EF1424E8-54FF-45B7-824C-3CE9FCCA3270}" dt="2023-11-15T17:12:46.699" v="149" actId="27636"/>
          <ac:spMkLst>
            <pc:docMk/>
            <pc:sldMk cId="3662728780" sldId="4632"/>
            <ac:spMk id="7" creationId="{D6D95387-8B57-96B1-D6B0-C8D898FCF34E}"/>
          </ac:spMkLst>
        </pc:spChg>
        <pc:picChg chg="add mod">
          <ac:chgData name="Christian Bone - CEO CDE" userId="848b1d71-12ae-4065-84dc-9e3cbb0d484a" providerId="ADAL" clId="{EF1424E8-54FF-45B7-824C-3CE9FCCA3270}" dt="2023-11-15T17:12:05.536" v="145" actId="1076"/>
          <ac:picMkLst>
            <pc:docMk/>
            <pc:sldMk cId="3662728780" sldId="4632"/>
            <ac:picMk id="9" creationId="{E3E0ED95-1B5D-710E-2D68-B2553D96516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DE062B-D401-4BA5-A3AE-04BA53AE7572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CE7914-5238-4B57-9DDD-B5E5D4899A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866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A3EC6-5FA6-403B-BDB6-1A46D526A0F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445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1D442-B649-1A85-AD0A-75F5ACB1BB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95D84B-55AD-A788-DF00-78A85D1757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90915-A780-C54A-E1EC-95779EE6D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92FBF-732C-4E23-A151-0F900FB29159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38173-57E5-37C5-C291-DA201B8E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F19F1-02B6-D741-B135-4681F6D86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00D7-F185-45D3-940D-12BB226594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892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50887-C44A-DAD2-4792-109746232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CF08E4-B9B8-95D7-2E5A-EAFE9F499D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3CEFE-FC54-5DF4-18AB-19176F475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92FBF-732C-4E23-A151-0F900FB29159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53F72-BB5C-7668-474A-145CEB977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D4E00-4C48-2FCF-A0F9-90BEC8E63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00D7-F185-45D3-940D-12BB226594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004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75071B-19AA-6FFC-C311-25EDD53F5D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C5D939-7F65-6B3B-9126-630DC12400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3C71B-7413-EABA-264D-86F60AAF0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92FBF-732C-4E23-A151-0F900FB29159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B5006-A6D4-F3BF-8715-CAF36912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8E9FB-9334-682F-FA2D-5BC6517A5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00D7-F185-45D3-940D-12BB226594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186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0DD4D-D78C-8143-62B4-E578FBF3F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3" y="860079"/>
            <a:ext cx="9492343" cy="830608"/>
          </a:xfrm>
        </p:spPr>
        <p:txBody>
          <a:bodyPr>
            <a:normAutofit/>
          </a:bodyPr>
          <a:lstStyle>
            <a:lvl1pPr>
              <a:defRPr sz="1800" b="1" i="0" baseline="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1B9E3-D53D-F2CF-702F-2B6EDA94A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91" y="1752600"/>
            <a:ext cx="11347196" cy="4424362"/>
          </a:xfrm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pPr lvl="0"/>
            <a:r>
              <a:rPr lang="en-GB" dirty="0"/>
              <a:t>Click to edit Master text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A59CC7-EC98-8D14-BC06-0C5EF3790874}"/>
              </a:ext>
            </a:extLst>
          </p:cNvPr>
          <p:cNvSpPr/>
          <p:nvPr userDrawn="1"/>
        </p:nvSpPr>
        <p:spPr>
          <a:xfrm flipH="1">
            <a:off x="470776" y="6255942"/>
            <a:ext cx="11282400" cy="180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881E75E0-D97E-03EF-A138-643455C50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5941" y="301398"/>
            <a:ext cx="1800000" cy="118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62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0F27A-F425-86E3-5378-AF9C39BA7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D1034-8570-AB7F-2CD2-C8022AFA3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52FCD-749D-50A0-F9EF-BE629A433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92FBF-732C-4E23-A151-0F900FB29159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F74C1-314F-C7B6-29CF-7891CD8AF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93909-78F9-04F4-0C9A-6A151B99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00D7-F185-45D3-940D-12BB226594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562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9E0F7-6C01-5EB1-DE8D-A6F69B5BA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5C475B-BDFF-B0D3-3047-28E6EDFEB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3D471-92AC-FBD5-3DD8-1B06C5A40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92FBF-732C-4E23-A151-0F900FB29159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4AE2D-D709-0998-8AE9-B5927DB5A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96AD3-9015-E660-50D0-C7F7DED9D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00D7-F185-45D3-940D-12BB226594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606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D66D5-FD75-DA7C-4E17-4C13848B3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2F421-2B56-0B30-587C-F4C5A64BA8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B3F50A-63B1-05CE-D381-CB5CF53189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918DF3-94C4-16DB-1326-C238CDE37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92FBF-732C-4E23-A151-0F900FB29159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7BD4DF-423C-6AEF-1AD0-FAD33304B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7272ED-D199-0339-DD85-295C75F1F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00D7-F185-45D3-940D-12BB226594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87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31AE4-B235-E7FE-60D1-781FDF506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B40946-C4BA-A230-BBBF-AAC461217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AD427B-1BAD-8D16-02F4-D0864D709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4A4E1C-9ECA-5A78-A430-71C8B1795C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D033E9-9092-CF77-076B-0733AE0D6D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983BF8-6896-0E24-A184-7BD91E5A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92FBF-732C-4E23-A151-0F900FB29159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764A77-9E92-5246-3198-3DDC9E2D5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8EEB5F-4C3C-C0FC-31DD-02CB0B71D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00D7-F185-45D3-940D-12BB226594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722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F39BD-52AF-0E12-B180-612291800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274364-4AF4-284F-F8AA-5A0D6A50B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92FBF-732C-4E23-A151-0F900FB29159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BD16D0-53DC-C6A4-4B07-82E4270EA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5C58DE-3122-1FD0-2B57-38A054DE5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00D7-F185-45D3-940D-12BB226594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280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EB5B0C-C725-AD1E-D338-4569D2F6B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92FBF-732C-4E23-A151-0F900FB29159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6CC73D-9F31-A108-AFF6-4D59E27F7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771A29-322E-B568-98A5-F65BF127C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00D7-F185-45D3-940D-12BB226594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617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012D8-F3FC-A865-8B39-26280C4E8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8693D-84E4-BBBD-3057-71CEA1A52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F318CB-7E22-0052-D79B-0DAEA6D1F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19C947-4861-E1D1-0EBD-AB8E58537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92FBF-732C-4E23-A151-0F900FB29159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3C66A-A35F-9094-B6B3-85A02A7ED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1E97F-CBBF-048D-B05D-FF538C8B4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00D7-F185-45D3-940D-12BB226594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163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46AF6-F6B9-2DF4-9690-BC64472B2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702520-39D3-1E87-9361-099C0492C2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FC02B7-9BD8-7B7F-3737-B43F1BDCF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A7AC4C-1443-FF84-2B4B-7D36DDA5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92FBF-732C-4E23-A151-0F900FB29159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1A381F-593A-ABCE-C997-32D2698AD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9B61B7-6A3E-014F-C1E6-70B258109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00D7-F185-45D3-940D-12BB226594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49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9AF59F-03A1-4A6A-F193-82B58E4E8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3D7E81-DF5C-547E-08C9-376DF50D4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44EB2-BC2A-C0A1-047D-07177646BC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92FBF-732C-4E23-A151-0F900FB29159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450B6-EA74-06A4-695B-279D02EDF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82627-B2B0-171C-2969-5EE35075E3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200D7-F185-45D3-940D-12BB226594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763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gov.uk/government/publications/covid-19-guidance-for-people-whose-immune-system-means-they-are-at-higher-risk" TargetMode="Externa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youtu.be/1mIcJJr0Izg" TargetMode="Externa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hyperlink" Target="mailto:sneeicb-ws.ict@nhs.net" TargetMode="Externa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digital.nhs.uk/coronavirus/vaccinations/booking-systems/national-booking-service" TargetMode="Externa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C9DD9B-E3E0-9D80-7477-CA3653E70F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9600" b="1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WELCOME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21871EF-7E45-FAA2-5FCF-1D57559DBD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latin typeface="Aharoni" panose="02010803020104030203" pitchFamily="2" charset="-79"/>
                <a:cs typeface="Aharoni" panose="02010803020104030203" pitchFamily="2" charset="-79"/>
              </a:rPr>
              <a:t>Registered Care Managers Network</a:t>
            </a:r>
          </a:p>
          <a:p>
            <a:r>
              <a:rPr lang="en-GB" sz="3200" dirty="0">
                <a:latin typeface="Aharoni" panose="02010803020104030203" pitchFamily="2" charset="-79"/>
                <a:cs typeface="Aharoni" panose="02010803020104030203" pitchFamily="2" charset="-79"/>
              </a:rPr>
              <a:t>16</a:t>
            </a:r>
            <a:r>
              <a:rPr lang="en-GB" sz="3200" baseline="30000" dirty="0">
                <a:latin typeface="Aharoni" panose="02010803020104030203" pitchFamily="2" charset="-79"/>
                <a:cs typeface="Aharoni" panose="02010803020104030203" pitchFamily="2" charset="-79"/>
              </a:rPr>
              <a:t>th</a:t>
            </a:r>
            <a:r>
              <a:rPr lang="en-GB" sz="3200" dirty="0">
                <a:latin typeface="Aharoni" panose="02010803020104030203" pitchFamily="2" charset="-79"/>
                <a:cs typeface="Aharoni" panose="02010803020104030203" pitchFamily="2" charset="-79"/>
              </a:rPr>
              <a:t> November 2023</a:t>
            </a:r>
          </a:p>
        </p:txBody>
      </p:sp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C93942F6-941C-C00B-F7A6-AD846DB68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537" y="3610759"/>
            <a:ext cx="4999463" cy="353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09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F1459-36FB-A9FE-C02F-01EE549E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904" y="534682"/>
            <a:ext cx="9492343" cy="830608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100" i="0" dirty="0">
                <a:solidFill>
                  <a:srgbClr val="00B050"/>
                </a:solidFill>
                <a:effectLst/>
                <a:latin typeface="+mn-lt"/>
              </a:rPr>
              <a:t>People at higher risk of becoming seriously unwell from a respiratory infection</a:t>
            </a:r>
            <a:br>
              <a:rPr lang="en-GB" b="1" i="0" dirty="0">
                <a:solidFill>
                  <a:srgbClr val="0B0C0C"/>
                </a:solidFill>
                <a:effectLst/>
                <a:latin typeface="GDS Transport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A880E-B191-1847-A135-0265169D8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66" y="1652534"/>
            <a:ext cx="8199309" cy="4287090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sz="2000" b="1" i="0" dirty="0">
                <a:solidFill>
                  <a:srgbClr val="0B0C0C"/>
                </a:solidFill>
                <a:effectLst/>
              </a:rPr>
              <a:t>older</a:t>
            </a:r>
            <a:r>
              <a:rPr lang="en-GB" sz="2000" b="0" i="0" dirty="0">
                <a:solidFill>
                  <a:srgbClr val="0B0C0C"/>
                </a:solidFill>
                <a:effectLst/>
              </a:rPr>
              <a:t> people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rgbClr val="0B0C0C"/>
                </a:solidFill>
                <a:effectLst/>
              </a:rPr>
              <a:t>those who are </a:t>
            </a:r>
            <a:r>
              <a:rPr lang="en-GB" sz="2000" b="1" i="0" dirty="0">
                <a:solidFill>
                  <a:srgbClr val="0B0C0C"/>
                </a:solidFill>
                <a:effectLst/>
              </a:rPr>
              <a:t>pregnant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rgbClr val="0B0C0C"/>
                </a:solidFill>
                <a:effectLst/>
              </a:rPr>
              <a:t>those who are </a:t>
            </a:r>
            <a:r>
              <a:rPr lang="en-GB" sz="2000" b="1" i="0" dirty="0">
                <a:solidFill>
                  <a:srgbClr val="0B0C0C"/>
                </a:solidFill>
                <a:effectLst/>
              </a:rPr>
              <a:t>unvaccinated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rgbClr val="0B0C0C"/>
                </a:solidFill>
                <a:effectLst/>
              </a:rPr>
              <a:t>people of any age </a:t>
            </a:r>
            <a:r>
              <a:rPr lang="en-GB" sz="2000" b="1" i="0" dirty="0">
                <a:solidFill>
                  <a:srgbClr val="0070C0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whose immune system means they are at higher risk of serious illness</a:t>
            </a:r>
            <a:endParaRPr lang="en-GB" sz="2000" b="1" i="0" dirty="0">
              <a:solidFill>
                <a:srgbClr val="0070C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rgbClr val="0B0C0C"/>
                </a:solidFill>
                <a:effectLst/>
              </a:rPr>
              <a:t>people of any age with </a:t>
            </a:r>
            <a:r>
              <a:rPr lang="en-GB" sz="2000" b="1" i="0" dirty="0">
                <a:solidFill>
                  <a:srgbClr val="0B0C0C"/>
                </a:solidFill>
                <a:effectLst/>
              </a:rPr>
              <a:t>certain long-term conditions</a:t>
            </a:r>
            <a:r>
              <a:rPr lang="en-GB" sz="2000" b="0" i="0" dirty="0">
                <a:solidFill>
                  <a:srgbClr val="0B0C0C"/>
                </a:solidFill>
                <a:effectLst/>
              </a:rPr>
              <a:t>.</a:t>
            </a:r>
          </a:p>
          <a:p>
            <a:pPr marL="0" indent="0" algn="l">
              <a:buNone/>
            </a:pPr>
            <a:endParaRPr lang="en-GB" sz="2000" b="0" i="0" dirty="0">
              <a:solidFill>
                <a:srgbClr val="0B0C0C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B0C0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B0C0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essential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B0C0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have a list of residents eligible for treatments, so it is easy for the team to identify who to test. </a:t>
            </a:r>
          </a:p>
          <a:p>
            <a:pPr algn="l"/>
            <a:endParaRPr lang="en-GB" sz="2000" b="0" i="0" dirty="0">
              <a:solidFill>
                <a:srgbClr val="0B0C0C"/>
              </a:solidFill>
              <a:effectLst/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D5316B-2D61-AD6D-2121-A782E5E86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558" y="2067271"/>
            <a:ext cx="3132579" cy="393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09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1522B-AB56-7E66-93B3-0A6782827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91" y="428279"/>
            <a:ext cx="9492343" cy="830608"/>
          </a:xfrm>
        </p:spPr>
        <p:txBody>
          <a:bodyPr>
            <a:no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+mn-lt"/>
              </a:rPr>
              <a:t>Risk assessing a potential infectious outbreaks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AD9AC-7315-8FC4-2BE2-F18C5BC21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965" y="1393673"/>
            <a:ext cx="11250273" cy="50360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/>
              <a:t>If </a:t>
            </a:r>
            <a:r>
              <a:rPr lang="en-US" sz="1800" b="1" dirty="0"/>
              <a:t>two or more residents </a:t>
            </a:r>
            <a:r>
              <a:rPr lang="en-US" sz="1800" dirty="0"/>
              <a:t>who have had </a:t>
            </a:r>
            <a:r>
              <a:rPr lang="en-US" sz="1800" b="1" dirty="0"/>
              <a:t>contact </a:t>
            </a:r>
            <a:r>
              <a:rPr lang="en-US" sz="1800" dirty="0"/>
              <a:t>develop respiratory/gastrointestinal symptoms, there is potential for an </a:t>
            </a:r>
            <a:r>
              <a:rPr lang="en-US" sz="1800" b="1" dirty="0"/>
              <a:t>outbreak. </a:t>
            </a:r>
            <a:r>
              <a:rPr lang="en-GB" sz="1800" b="1" i="0" dirty="0">
                <a:effectLst/>
              </a:rPr>
              <a:t>Contact your local HPT for advice and perform a risk assessment.</a:t>
            </a:r>
          </a:p>
          <a:p>
            <a:pPr marL="0" indent="0">
              <a:buNone/>
            </a:pPr>
            <a:r>
              <a:rPr lang="en-GB" sz="2000" b="1" i="0" dirty="0">
                <a:solidFill>
                  <a:srgbClr val="0070C0"/>
                </a:solidFill>
                <a:effectLst/>
              </a:rPr>
              <a:t>Respiratory outbreak</a:t>
            </a:r>
            <a:endParaRPr lang="en-GB" sz="2000" i="0" dirty="0">
              <a:effectLst/>
            </a:endParaRPr>
          </a:p>
          <a:p>
            <a:pPr marL="0" indent="0">
              <a:buNone/>
            </a:pPr>
            <a:r>
              <a:rPr lang="en-GB" sz="1800" i="0" dirty="0">
                <a:effectLst/>
              </a:rPr>
              <a:t>only test the first 5 service users who display symptoms to confirm if it is COVID 19, if negative, influenza should be suspected, and swabbing performed, organised by the local HPT.</a:t>
            </a:r>
          </a:p>
          <a:p>
            <a:pPr marL="0" indent="0">
              <a:buNone/>
            </a:pPr>
            <a:r>
              <a:rPr lang="en-GB" sz="1800" dirty="0"/>
              <a:t>It is important to test early as any treatment that may be needed is more effective if given within the first 5 days of illness.</a:t>
            </a:r>
          </a:p>
          <a:p>
            <a:pPr marL="0" indent="0">
              <a:buNone/>
            </a:pPr>
            <a:r>
              <a:rPr lang="en-GB" sz="2000" b="1" i="0" dirty="0">
                <a:solidFill>
                  <a:srgbClr val="0070C0"/>
                </a:solidFill>
                <a:effectLst/>
              </a:rPr>
              <a:t>Diarrhoea and vomiting</a:t>
            </a:r>
          </a:p>
          <a:p>
            <a:pPr marL="0" indent="0">
              <a:buNone/>
            </a:pPr>
            <a:r>
              <a:rPr lang="en-GB" sz="1800" i="0" dirty="0">
                <a:effectLst/>
              </a:rPr>
              <a:t> take diarrhoea samples from first few service users and ensure they are labelled for viral testing as well as microbiology testing. This will cover both Norovirus, food borne infections and C Difficile.</a:t>
            </a:r>
          </a:p>
          <a:p>
            <a:pPr marL="0" indent="0">
              <a:buNone/>
            </a:pPr>
            <a:endParaRPr lang="en-GB" sz="2000" i="0" dirty="0">
              <a:effectLst/>
            </a:endParaRPr>
          </a:p>
          <a:p>
            <a:pPr marL="0" indent="0" algn="ctr">
              <a:buNone/>
            </a:pPr>
            <a:r>
              <a:rPr lang="en-US" sz="2000" dirty="0"/>
              <a:t>It is important to keep the </a:t>
            </a:r>
            <a:r>
              <a:rPr lang="en-US" sz="2000" b="1" dirty="0">
                <a:solidFill>
                  <a:srgbClr val="0070C0"/>
                </a:solidFill>
              </a:rPr>
              <a:t>Capacity Tracker </a:t>
            </a:r>
            <a:r>
              <a:rPr lang="en-US" sz="2000" dirty="0"/>
              <a:t>updated, staff only cases do not need to be reported. </a:t>
            </a:r>
          </a:p>
          <a:p>
            <a:pPr marL="0" indent="0" algn="ctr">
              <a:buNone/>
            </a:pPr>
            <a:r>
              <a:rPr lang="en-US" sz="2000" dirty="0"/>
              <a:t>This enables teams to plan admissions and discharges more effectively.</a:t>
            </a:r>
          </a:p>
          <a:p>
            <a:pPr marL="0" indent="0" algn="ctr">
              <a:buNone/>
            </a:pPr>
            <a:endParaRPr lang="en-GB" sz="2000" i="0" dirty="0">
              <a:effectLst/>
            </a:endParaRPr>
          </a:p>
          <a:p>
            <a:pPr marL="0" indent="0" algn="l">
              <a:buNone/>
            </a:pPr>
            <a:endParaRPr lang="en-GB" sz="2000" b="1" dirty="0">
              <a:solidFill>
                <a:srgbClr val="00B0F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6391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D93394DA-E684-47C2-9020-13225823F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1B3E4-1928-0B6C-91D8-782A1931B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9049" y="239927"/>
            <a:ext cx="10515600" cy="13064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Teamwork and patient 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942CB-7263-DFD4-5B1E-231F1019D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954" y="1546370"/>
            <a:ext cx="9198997" cy="542692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0070C0"/>
                </a:solidFill>
              </a:rPr>
              <a:t>COVID 19 </a:t>
            </a:r>
            <a:endParaRPr lang="en-US" sz="1800" dirty="0"/>
          </a:p>
          <a:p>
            <a:r>
              <a:rPr lang="en-US" sz="1600" dirty="0"/>
              <a:t>Hospital discharges to a care setting should have had an </a:t>
            </a:r>
            <a:r>
              <a:rPr lang="en-US" sz="1600" b="1" dirty="0">
                <a:solidFill>
                  <a:srgbClr val="0070C0"/>
                </a:solidFill>
              </a:rPr>
              <a:t>LFD in the 48 hours </a:t>
            </a:r>
            <a:r>
              <a:rPr lang="en-US" sz="1600" dirty="0"/>
              <a:t>prior to discharge. </a:t>
            </a:r>
          </a:p>
          <a:p>
            <a:r>
              <a:rPr lang="en-US" sz="1600" b="1" dirty="0">
                <a:solidFill>
                  <a:srgbClr val="0070C0"/>
                </a:solidFill>
              </a:rPr>
              <a:t>Positive</a:t>
            </a:r>
            <a:r>
              <a:rPr lang="en-US" sz="1600" dirty="0"/>
              <a:t> patients can be accepted if the home has the facilities and resources to care for that person in </a:t>
            </a:r>
            <a:r>
              <a:rPr lang="en-US" sz="1600" b="1" dirty="0">
                <a:solidFill>
                  <a:srgbClr val="0070C0"/>
                </a:solidFill>
              </a:rPr>
              <a:t>isolation for 5 days </a:t>
            </a:r>
            <a:r>
              <a:rPr lang="en-US" sz="1600" dirty="0"/>
              <a:t>from the positive test. </a:t>
            </a:r>
          </a:p>
          <a:p>
            <a:r>
              <a:rPr lang="en-US" sz="1600" dirty="0"/>
              <a:t>It should be </a:t>
            </a:r>
            <a:r>
              <a:rPr lang="en-US" sz="1600" b="1" dirty="0">
                <a:solidFill>
                  <a:srgbClr val="0070C0"/>
                </a:solidFill>
              </a:rPr>
              <a:t>communicated early that a COVID 19 positive admission cannot be accepted</a:t>
            </a:r>
            <a:r>
              <a:rPr lang="en-US" sz="1600" b="1" dirty="0"/>
              <a:t>.</a:t>
            </a:r>
          </a:p>
          <a:p>
            <a:r>
              <a:rPr lang="en-US" sz="1600" dirty="0"/>
              <a:t>There is </a:t>
            </a:r>
            <a:r>
              <a:rPr lang="en-US" sz="1600" b="1" dirty="0">
                <a:solidFill>
                  <a:srgbClr val="0070C0"/>
                </a:solidFill>
              </a:rPr>
              <a:t>no requirement for negative LFD tests </a:t>
            </a:r>
            <a:r>
              <a:rPr lang="en-US" sz="1600" dirty="0"/>
              <a:t>to admit a service user anymore, </a:t>
            </a:r>
          </a:p>
          <a:p>
            <a:r>
              <a:rPr lang="en-US" sz="1600" dirty="0"/>
              <a:t>5 days after a positive test a person is no longer considered infectious, but caution should be taken for the full 10 days if there are other </a:t>
            </a:r>
            <a:r>
              <a:rPr lang="en-US" sz="1600" b="1" dirty="0">
                <a:solidFill>
                  <a:srgbClr val="0070C0"/>
                </a:solidFill>
              </a:rPr>
              <a:t>clinically vulnerable </a:t>
            </a:r>
            <a:r>
              <a:rPr lang="en-US" sz="1600" dirty="0"/>
              <a:t>people in the care setting.</a:t>
            </a:r>
          </a:p>
          <a:p>
            <a:pPr marL="0" indent="0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2000" b="1" dirty="0"/>
              <a:t>It is essential to declare if the home or ward has an ongoing </a:t>
            </a:r>
            <a:r>
              <a:rPr lang="en-US" sz="2000" b="1" dirty="0">
                <a:solidFill>
                  <a:srgbClr val="0070C0"/>
                </a:solidFill>
              </a:rPr>
              <a:t>outbreak </a:t>
            </a:r>
            <a:r>
              <a:rPr lang="en-US" sz="2000" b="1" dirty="0"/>
              <a:t>of any infectious disease such as COVID 19 or Norovirus.</a:t>
            </a:r>
          </a:p>
          <a:p>
            <a:pPr marL="0" indent="0" algn="ctr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1600" dirty="0"/>
              <a:t>It is essential to communicate verbally and written on the </a:t>
            </a:r>
            <a:r>
              <a:rPr lang="en-US" sz="1600" b="1" dirty="0"/>
              <a:t>transfer documents</a:t>
            </a:r>
            <a:r>
              <a:rPr lang="en-US" sz="1600" dirty="0"/>
              <a:t>, any known infection when residents/patients are moved between health and social care setting, so that teams can provide the correct care and treatment, this is not just for </a:t>
            </a:r>
            <a:r>
              <a:rPr lang="en-US" sz="1600" b="1" dirty="0">
                <a:solidFill>
                  <a:srgbClr val="0070C0"/>
                </a:solidFill>
              </a:rPr>
              <a:t>respiratory symptoms</a:t>
            </a:r>
            <a:r>
              <a:rPr lang="en-US" sz="1600" dirty="0"/>
              <a:t>, but also for people who have, for example, </a:t>
            </a:r>
            <a:r>
              <a:rPr lang="en-US" sz="1600" b="1" dirty="0">
                <a:solidFill>
                  <a:srgbClr val="0070C0"/>
                </a:solidFill>
              </a:rPr>
              <a:t>MRSA, CPE, or new onset diarrhoea of unknown cause</a:t>
            </a:r>
            <a:r>
              <a:rPr lang="en-US" sz="1600" dirty="0"/>
              <a:t>.</a:t>
            </a:r>
          </a:p>
          <a:p>
            <a:endParaRPr lang="en-US" sz="1800" dirty="0"/>
          </a:p>
        </p:txBody>
      </p:sp>
      <p:pic>
        <p:nvPicPr>
          <p:cNvPr id="4098" name="Picture 2" descr="Why ambulance workers are going on strike | EHU | News">
            <a:extLst>
              <a:ext uri="{FF2B5EF4-FFF2-40B4-BE49-F238E27FC236}">
                <a16:creationId xmlns:a16="http://schemas.microsoft.com/office/drawing/2014/main" id="{4CC5DD1F-B8D1-4B61-25DE-6DADE4D72F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5" r="42313" b="1"/>
          <a:stretch/>
        </p:blipFill>
        <p:spPr bwMode="auto">
          <a:xfrm>
            <a:off x="9692640" y="1669774"/>
            <a:ext cx="2165405" cy="501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002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44AA1-75EE-0E52-1EB6-22D0CA207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91" y="265734"/>
            <a:ext cx="9492343" cy="830608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+mn-lt"/>
              </a:rPr>
              <a:t>PPE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57A68-0F98-2B12-97C4-B444FEE62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91" y="1231900"/>
            <a:ext cx="8284125" cy="49450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/>
              <a:t>There remains significant overuse of PPE following the pandemic.</a:t>
            </a:r>
          </a:p>
          <a:p>
            <a:pPr marL="0" indent="0">
              <a:buNone/>
            </a:pPr>
            <a:r>
              <a:rPr lang="en-GB" sz="2000" b="1" dirty="0"/>
              <a:t>Gloves and aprons </a:t>
            </a:r>
            <a:r>
              <a:rPr lang="en-GB" sz="2000" dirty="0"/>
              <a:t>are only needed for</a:t>
            </a:r>
          </a:p>
          <a:p>
            <a:r>
              <a:rPr lang="en-GB" sz="2000" dirty="0"/>
              <a:t>activities where you are likely to come into contact with body fluids</a:t>
            </a:r>
          </a:p>
          <a:p>
            <a:r>
              <a:rPr lang="en-GB" sz="2000" dirty="0"/>
              <a:t>caring for someone in isolation</a:t>
            </a:r>
          </a:p>
          <a:p>
            <a:r>
              <a:rPr lang="en-GB" sz="2000" dirty="0"/>
              <a:t>aseptic procedures</a:t>
            </a:r>
          </a:p>
          <a:p>
            <a:r>
              <a:rPr lang="en-GB" sz="2000" dirty="0"/>
              <a:t>Handling waste</a:t>
            </a:r>
          </a:p>
          <a:p>
            <a:r>
              <a:rPr lang="en-GB" sz="2000" dirty="0"/>
              <a:t>Cleaning</a:t>
            </a:r>
          </a:p>
          <a:p>
            <a:pPr marL="0" indent="0">
              <a:buNone/>
            </a:pPr>
            <a:r>
              <a:rPr lang="en-GB" sz="2000" b="1" dirty="0"/>
              <a:t>FFP masks </a:t>
            </a:r>
            <a:r>
              <a:rPr lang="en-GB" sz="2000" dirty="0"/>
              <a:t>are only needed for</a:t>
            </a:r>
          </a:p>
          <a:p>
            <a:r>
              <a:rPr lang="en-GB" sz="2000" dirty="0"/>
              <a:t>caring for someone with a respiratory infection in isolation.</a:t>
            </a:r>
          </a:p>
          <a:p>
            <a:pPr algn="ctr"/>
            <a:endParaRPr lang="en-GB" sz="2000" dirty="0"/>
          </a:p>
          <a:p>
            <a:pPr marL="0" indent="0" algn="ctr">
              <a:buNone/>
            </a:pPr>
            <a:r>
              <a:rPr lang="en-GB" sz="2000" dirty="0"/>
              <a:t>National and regional campaigns have been started to help reduce waste and costs and improve IPC practice.</a:t>
            </a:r>
          </a:p>
          <a:p>
            <a:pPr marL="0" indent="0" algn="ctr">
              <a:buNone/>
            </a:pPr>
            <a:r>
              <a:rPr lang="en-GB" sz="1600" dirty="0">
                <a:hlinkClick r:id="rId2"/>
              </a:rPr>
              <a:t>https://youtu.be/1mIcJJr0Izg</a:t>
            </a:r>
            <a:endParaRPr lang="en-GB" sz="1600" dirty="0"/>
          </a:p>
          <a:p>
            <a:pPr marL="0" indent="0" algn="ctr">
              <a:buNone/>
            </a:pPr>
            <a:endParaRPr lang="en-GB" sz="2000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7E12658F-4221-116D-4B7E-C544719D49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01B146-8DB6-244F-C13D-3A676BDDA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6416" y="1454243"/>
            <a:ext cx="3268771" cy="463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96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25E5A-1018-4315-4BAB-3DDB1EEB2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dirty="0">
                <a:solidFill>
                  <a:srgbClr val="00B050"/>
                </a:solidFill>
                <a:latin typeface="+mn-lt"/>
              </a:rPr>
              <a:t>Care home training sessions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C790D-8BB1-D87D-57E9-F716D780C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91" y="1752600"/>
            <a:ext cx="5237679" cy="44243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SNEE ICB IPCT are running a course of </a:t>
            </a:r>
            <a:r>
              <a:rPr lang="en-GB" sz="2400" dirty="0">
                <a:solidFill>
                  <a:srgbClr val="0070C0"/>
                </a:solidFill>
              </a:rPr>
              <a:t>IPC training sessions </a:t>
            </a:r>
            <a:r>
              <a:rPr lang="en-GB" sz="2400" dirty="0"/>
              <a:t>for </a:t>
            </a:r>
            <a:r>
              <a:rPr lang="en-GB" sz="2400" dirty="0">
                <a:solidFill>
                  <a:srgbClr val="0070C0"/>
                </a:solidFill>
              </a:rPr>
              <a:t>link champions </a:t>
            </a:r>
            <a:r>
              <a:rPr lang="en-GB" sz="2400" dirty="0"/>
              <a:t>in care settings.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The first course in November is already full but if you are interested in attending the next course in the new year, please let us know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>
                <a:hlinkClick r:id="rId2"/>
              </a:rPr>
              <a:t>sneeicb-ws.ict@nhs.net</a:t>
            </a:r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359ADC-8848-F039-445A-86B167D59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724" y="492599"/>
            <a:ext cx="3349560" cy="568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4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01393D6-BA77-5A81-3EFE-476D0D00AA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262" y="1041400"/>
            <a:ext cx="9144000" cy="2387600"/>
          </a:xfrm>
        </p:spPr>
        <p:txBody>
          <a:bodyPr>
            <a:normAutofit/>
          </a:bodyPr>
          <a:lstStyle/>
          <a:p>
            <a:pPr algn="l"/>
            <a:r>
              <a:rPr lang="en-GB" sz="6600" dirty="0">
                <a:latin typeface="Lucida Calligraphy" panose="03010101010101010101" pitchFamily="66" charset="0"/>
              </a:rPr>
              <a:t>Next Meeting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6D95387-8B57-96B1-D6B0-C8D898FCF3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3535" y="3592707"/>
            <a:ext cx="9429260" cy="2055058"/>
          </a:xfrm>
        </p:spPr>
        <p:txBody>
          <a:bodyPr>
            <a:normAutofit/>
          </a:bodyPr>
          <a:lstStyle/>
          <a:p>
            <a:pPr algn="l"/>
            <a:r>
              <a:rPr lang="en-GB" b="1" dirty="0">
                <a:latin typeface="Lucida Calligraphy" panose="03010101010101010101" pitchFamily="66" charset="0"/>
              </a:rPr>
              <a:t>21</a:t>
            </a:r>
            <a:r>
              <a:rPr lang="en-GB" b="1" baseline="30000" dirty="0">
                <a:latin typeface="Lucida Calligraphy" panose="03010101010101010101" pitchFamily="66" charset="0"/>
              </a:rPr>
              <a:t>st</a:t>
            </a:r>
            <a:r>
              <a:rPr lang="en-GB" b="1" dirty="0">
                <a:latin typeface="Lucida Calligraphy" panose="03010101010101010101" pitchFamily="66" charset="0"/>
              </a:rPr>
              <a:t> December</a:t>
            </a:r>
          </a:p>
          <a:p>
            <a:pPr algn="l"/>
            <a:r>
              <a:rPr lang="en-GB" b="1" dirty="0">
                <a:latin typeface="Lucida Calligraphy" panose="03010101010101010101" pitchFamily="66" charset="0"/>
              </a:rPr>
              <a:t>2pm to 3.30pm</a:t>
            </a:r>
          </a:p>
          <a:p>
            <a:pPr algn="l"/>
            <a:r>
              <a:rPr lang="en-GB" b="1" dirty="0">
                <a:latin typeface="Lucida Calligraphy" panose="03010101010101010101" pitchFamily="66" charset="0"/>
              </a:rPr>
              <a:t>Kesgrave Community &amp; Conference Centre</a:t>
            </a:r>
          </a:p>
          <a:p>
            <a:pPr algn="l"/>
            <a:r>
              <a:rPr lang="en-GB" b="1" dirty="0">
                <a:latin typeface="Lucida Calligraphy" panose="03010101010101010101" pitchFamily="66" charset="0"/>
              </a:rPr>
              <a:t>‘Christmas Coaching Special’</a:t>
            </a:r>
          </a:p>
        </p:txBody>
      </p:sp>
      <p:pic>
        <p:nvPicPr>
          <p:cNvPr id="9" name="Picture 8" descr="A logo with text on it&#10;&#10;Description automatically generated">
            <a:extLst>
              <a:ext uri="{FF2B5EF4-FFF2-40B4-BE49-F238E27FC236}">
                <a16:creationId xmlns:a16="http://schemas.microsoft.com/office/drawing/2014/main" id="{E3E0ED95-1B5D-710E-2D68-B2553D965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88" y="4046099"/>
            <a:ext cx="5010964" cy="354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28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3328BF-9F1D-A2D3-ED6E-BCA0B73406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39" y="1012536"/>
            <a:ext cx="4613300" cy="3163224"/>
          </a:xfrm>
        </p:spPr>
        <p:txBody>
          <a:bodyPr anchor="t">
            <a:normAutofit/>
          </a:bodyPr>
          <a:lstStyle/>
          <a:p>
            <a:pPr algn="l"/>
            <a:r>
              <a:rPr lang="en-GB" sz="4800" dirty="0"/>
              <a:t>TEAMWORK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82FD0B-5A15-E2DE-A13B-F74B5DE214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2638" y="2229395"/>
            <a:ext cx="4408228" cy="2743200"/>
          </a:xfrm>
        </p:spPr>
        <p:txBody>
          <a:bodyPr anchor="b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Organisational Culture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Leadership Style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Values and Attitudes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Shared Vision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Learning and Development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Support and recognition</a:t>
            </a:r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12 Motivational Quotes to Boost the Team's Morale - Team Travel Source">
            <a:extLst>
              <a:ext uri="{FF2B5EF4-FFF2-40B4-BE49-F238E27FC236}">
                <a16:creationId xmlns:a16="http://schemas.microsoft.com/office/drawing/2014/main" id="{5E71755F-1AFC-0D23-9491-25819D5720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2"/>
          <a:stretch/>
        </p:blipFill>
        <p:spPr bwMode="auto"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42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2" name="Rectangle 104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6" name="Freeform: Shape 104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95156A-BB4C-0FC3-1E00-7C1F213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Great things in business are never done by one person, they are done by a team of people(Steve Jobs)</a:t>
            </a:r>
          </a:p>
        </p:txBody>
      </p:sp>
      <p:pic>
        <p:nvPicPr>
          <p:cNvPr id="1026" name="Picture 2" descr="Seckford Care team rewarded for ongoing hard work and dedication">
            <a:extLst>
              <a:ext uri="{FF2B5EF4-FFF2-40B4-BE49-F238E27FC236}">
                <a16:creationId xmlns:a16="http://schemas.microsoft.com/office/drawing/2014/main" id="{B762A168-6DF6-8909-B1EB-879648E8D2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8" b="528"/>
          <a:stretch/>
        </p:blipFill>
        <p:spPr bwMode="auto">
          <a:xfrm>
            <a:off x="4502428" y="1003830"/>
            <a:ext cx="7225748" cy="485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658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3" name="Rectangle 1052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5" name="Rectangle 1054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7" name="Rectangle 1056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Seckford Care celebrates ‘Founders Day’">
            <a:extLst>
              <a:ext uri="{FF2B5EF4-FFF2-40B4-BE49-F238E27FC236}">
                <a16:creationId xmlns:a16="http://schemas.microsoft.com/office/drawing/2014/main" id="{9BEFF2C6-97F6-6374-B6DD-A06130A83F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" r="4382" b="-2"/>
          <a:stretch/>
        </p:blipFill>
        <p:spPr bwMode="auto">
          <a:xfrm>
            <a:off x="4038599" y="10"/>
            <a:ext cx="8160026" cy="687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9" name="Freeform: Shape 1058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456119-2B04-A65F-3060-476BBCB1B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3400">
                <a:solidFill>
                  <a:srgbClr val="FFFFFF"/>
                </a:solidFill>
              </a:rPr>
              <a:t>CHOOSE A JOB YOU LOVE AND YOU WILL NEVER HAVE TO WORK A DAY IN YOUR LIFE</a:t>
            </a:r>
          </a:p>
        </p:txBody>
      </p:sp>
    </p:spTree>
    <p:extLst>
      <p:ext uri="{BB962C8B-B14F-4D97-AF65-F5344CB8AC3E}">
        <p14:creationId xmlns:p14="http://schemas.microsoft.com/office/powerpoint/2010/main" val="553699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5DDE0-6995-BCC0-D492-E48690BBF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914400" y="526850"/>
            <a:ext cx="4998888" cy="45719"/>
          </a:xfrm>
        </p:spPr>
        <p:txBody>
          <a:bodyPr anchor="b">
            <a:normAutofit fontScale="90000"/>
          </a:bodyPr>
          <a:lstStyle/>
          <a:p>
            <a:endParaRPr lang="en-GB" sz="3600" dirty="0">
              <a:solidFill>
                <a:schemeClr val="tx2"/>
              </a:solidFill>
            </a:endParaRPr>
          </a:p>
        </p:txBody>
      </p:sp>
      <p:sp>
        <p:nvSpPr>
          <p:cNvPr id="3106" name="Freeform: Shape 3100">
            <a:extLst>
              <a:ext uri="{FF2B5EF4-FFF2-40B4-BE49-F238E27FC236}">
                <a16:creationId xmlns:a16="http://schemas.microsoft.com/office/drawing/2014/main" id="{A4813DE6-CC05-D4A6-57C6-34BDCB1C1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971521">
            <a:off x="10657075" y="182303"/>
            <a:ext cx="1414214" cy="511935"/>
          </a:xfrm>
          <a:custGeom>
            <a:avLst/>
            <a:gdLst>
              <a:gd name="connsiteX0" fmla="*/ 1414214 w 1414214"/>
              <a:gd name="connsiteY0" fmla="*/ 281652 h 511935"/>
              <a:gd name="connsiteX1" fmla="*/ 1099481 w 1414214"/>
              <a:gd name="connsiteY1" fmla="*/ 511935 h 511935"/>
              <a:gd name="connsiteX2" fmla="*/ 996953 w 1414214"/>
              <a:gd name="connsiteY2" fmla="*/ 499092 h 511935"/>
              <a:gd name="connsiteX3" fmla="*/ 752474 w 1414214"/>
              <a:gd name="connsiteY3" fmla="*/ 465695 h 511935"/>
              <a:gd name="connsiteX4" fmla="*/ 22399 w 1414214"/>
              <a:gd name="connsiteY4" fmla="*/ 308988 h 511935"/>
              <a:gd name="connsiteX5" fmla="*/ 38819 w 1414214"/>
              <a:gd name="connsiteY5" fmla="*/ 240901 h 511935"/>
              <a:gd name="connsiteX6" fmla="*/ 183869 w 1414214"/>
              <a:gd name="connsiteY6" fmla="*/ 0 h 511935"/>
              <a:gd name="connsiteX7" fmla="*/ 371788 w 1414214"/>
              <a:gd name="connsiteY7" fmla="*/ 44535 h 511935"/>
              <a:gd name="connsiteX8" fmla="*/ 1301107 w 1414214"/>
              <a:gd name="connsiteY8" fmla="*/ 255886 h 511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214" h="511935">
                <a:moveTo>
                  <a:pt x="1414214" y="281652"/>
                </a:moveTo>
                <a:lnTo>
                  <a:pt x="1099481" y="511935"/>
                </a:lnTo>
                <a:lnTo>
                  <a:pt x="996953" y="499092"/>
                </a:lnTo>
                <a:cubicBezTo>
                  <a:pt x="901102" y="486845"/>
                  <a:pt x="814760" y="475243"/>
                  <a:pt x="752474" y="465695"/>
                </a:cubicBezTo>
                <a:cubicBezTo>
                  <a:pt x="425047" y="415944"/>
                  <a:pt x="206254" y="352678"/>
                  <a:pt x="22399" y="308988"/>
                </a:cubicBezTo>
                <a:cubicBezTo>
                  <a:pt x="1595" y="292696"/>
                  <a:pt x="-21851" y="307630"/>
                  <a:pt x="38819" y="240901"/>
                </a:cubicBezTo>
                <a:lnTo>
                  <a:pt x="183869" y="0"/>
                </a:lnTo>
                <a:lnTo>
                  <a:pt x="371788" y="44535"/>
                </a:lnTo>
                <a:cubicBezTo>
                  <a:pt x="681468" y="117668"/>
                  <a:pt x="1029104" y="194340"/>
                  <a:pt x="1301107" y="25588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03" name="Group 3102">
            <a:extLst>
              <a:ext uri="{FF2B5EF4-FFF2-40B4-BE49-F238E27FC236}">
                <a16:creationId xmlns:a16="http://schemas.microsoft.com/office/drawing/2014/main" id="{D0C531AC-B951-C983-A9F9-A57678E3B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76942" y="253728"/>
            <a:ext cx="447266" cy="466480"/>
            <a:chOff x="9571360" y="4439737"/>
            <a:chExt cx="351312" cy="354664"/>
          </a:xfrm>
        </p:grpSpPr>
        <p:sp>
          <p:nvSpPr>
            <p:cNvPr id="3104" name="Freeform: Shape 3103">
              <a:extLst>
                <a:ext uri="{FF2B5EF4-FFF2-40B4-BE49-F238E27FC236}">
                  <a16:creationId xmlns:a16="http://schemas.microsoft.com/office/drawing/2014/main" id="{45304F32-33F0-5A5F-4837-1B2BFA5DBA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0478977">
              <a:off x="9571360" y="4439737"/>
              <a:ext cx="351312" cy="354664"/>
            </a:xfrm>
            <a:custGeom>
              <a:avLst/>
              <a:gdLst>
                <a:gd name="connsiteX0" fmla="*/ 2531073 w 4828010"/>
                <a:gd name="connsiteY0" fmla="*/ 0 h 4873559"/>
                <a:gd name="connsiteX1" fmla="*/ 3937963 w 4828010"/>
                <a:gd name="connsiteY1" fmla="*/ 437433 h 4873559"/>
                <a:gd name="connsiteX2" fmla="*/ 4806231 w 4828010"/>
                <a:gd name="connsiteY2" fmla="*/ 1773180 h 4873559"/>
                <a:gd name="connsiteX3" fmla="*/ 4448644 w 4828010"/>
                <a:gd name="connsiteY3" fmla="*/ 3933235 h 4873559"/>
                <a:gd name="connsiteX4" fmla="*/ 3192542 w 4828010"/>
                <a:gd name="connsiteY4" fmla="*/ 4716168 h 4873559"/>
                <a:gd name="connsiteX5" fmla="*/ 937448 w 4828010"/>
                <a:gd name="connsiteY5" fmla="*/ 4547691 h 4873559"/>
                <a:gd name="connsiteX6" fmla="*/ 12348 w 4828010"/>
                <a:gd name="connsiteY6" fmla="*/ 3026750 h 4873559"/>
                <a:gd name="connsiteX7" fmla="*/ 553508 w 4828010"/>
                <a:gd name="connsiteY7" fmla="*/ 740383 h 4873559"/>
                <a:gd name="connsiteX8" fmla="*/ 2531073 w 4828010"/>
                <a:gd name="connsiteY8" fmla="*/ 0 h 4873559"/>
                <a:gd name="connsiteX0" fmla="*/ 2531073 w 4828010"/>
                <a:gd name="connsiteY0" fmla="*/ 0 h 4853896"/>
                <a:gd name="connsiteX1" fmla="*/ 3937963 w 4828010"/>
                <a:gd name="connsiteY1" fmla="*/ 437433 h 4853896"/>
                <a:gd name="connsiteX2" fmla="*/ 4806231 w 4828010"/>
                <a:gd name="connsiteY2" fmla="*/ 1773180 h 4853896"/>
                <a:gd name="connsiteX3" fmla="*/ 4448644 w 4828010"/>
                <a:gd name="connsiteY3" fmla="*/ 3933235 h 4853896"/>
                <a:gd name="connsiteX4" fmla="*/ 3192542 w 4828010"/>
                <a:gd name="connsiteY4" fmla="*/ 4716168 h 4853896"/>
                <a:gd name="connsiteX5" fmla="*/ 1075671 w 4828010"/>
                <a:gd name="connsiteY5" fmla="*/ 4473263 h 4853896"/>
                <a:gd name="connsiteX6" fmla="*/ 12348 w 4828010"/>
                <a:gd name="connsiteY6" fmla="*/ 3026750 h 4853896"/>
                <a:gd name="connsiteX7" fmla="*/ 553508 w 4828010"/>
                <a:gd name="connsiteY7" fmla="*/ 740383 h 4853896"/>
                <a:gd name="connsiteX8" fmla="*/ 2531073 w 4828010"/>
                <a:gd name="connsiteY8" fmla="*/ 0 h 4853896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84014 w 4780951"/>
                <a:gd name="connsiteY0" fmla="*/ 0 h 4850182"/>
                <a:gd name="connsiteX1" fmla="*/ 3890904 w 4780951"/>
                <a:gd name="connsiteY1" fmla="*/ 437433 h 4850182"/>
                <a:gd name="connsiteX2" fmla="*/ 4759172 w 4780951"/>
                <a:gd name="connsiteY2" fmla="*/ 1773180 h 4850182"/>
                <a:gd name="connsiteX3" fmla="*/ 4401585 w 4780951"/>
                <a:gd name="connsiteY3" fmla="*/ 3933235 h 4850182"/>
                <a:gd name="connsiteX4" fmla="*/ 3145483 w 4780951"/>
                <a:gd name="connsiteY4" fmla="*/ 4716168 h 4850182"/>
                <a:gd name="connsiteX5" fmla="*/ 1113673 w 4780951"/>
                <a:gd name="connsiteY5" fmla="*/ 4467947 h 4850182"/>
                <a:gd name="connsiteX6" fmla="*/ 39717 w 4780951"/>
                <a:gd name="connsiteY6" fmla="*/ 3101178 h 4850182"/>
                <a:gd name="connsiteX7" fmla="*/ 506449 w 4780951"/>
                <a:gd name="connsiteY7" fmla="*/ 740383 h 4850182"/>
                <a:gd name="connsiteX8" fmla="*/ 2484014 w 4780951"/>
                <a:gd name="connsiteY8" fmla="*/ 0 h 4850182"/>
                <a:gd name="connsiteX0" fmla="*/ 2484014 w 4780127"/>
                <a:gd name="connsiteY0" fmla="*/ 0 h 4850182"/>
                <a:gd name="connsiteX1" fmla="*/ 3890904 w 4780127"/>
                <a:gd name="connsiteY1" fmla="*/ 437433 h 4850182"/>
                <a:gd name="connsiteX2" fmla="*/ 4759172 w 4780127"/>
                <a:gd name="connsiteY2" fmla="*/ 1773180 h 4850182"/>
                <a:gd name="connsiteX3" fmla="*/ 4390953 w 4780127"/>
                <a:gd name="connsiteY3" fmla="*/ 3805644 h 4850182"/>
                <a:gd name="connsiteX4" fmla="*/ 3145483 w 4780127"/>
                <a:gd name="connsiteY4" fmla="*/ 4716168 h 4850182"/>
                <a:gd name="connsiteX5" fmla="*/ 1113673 w 4780127"/>
                <a:gd name="connsiteY5" fmla="*/ 4467947 h 4850182"/>
                <a:gd name="connsiteX6" fmla="*/ 39717 w 4780127"/>
                <a:gd name="connsiteY6" fmla="*/ 3101178 h 4850182"/>
                <a:gd name="connsiteX7" fmla="*/ 506449 w 4780127"/>
                <a:gd name="connsiteY7" fmla="*/ 740383 h 4850182"/>
                <a:gd name="connsiteX8" fmla="*/ 2484014 w 4780127"/>
                <a:gd name="connsiteY8" fmla="*/ 0 h 4850182"/>
                <a:gd name="connsiteX0" fmla="*/ 2484014 w 4778010"/>
                <a:gd name="connsiteY0" fmla="*/ 0 h 4846926"/>
                <a:gd name="connsiteX1" fmla="*/ 3890904 w 4778010"/>
                <a:gd name="connsiteY1" fmla="*/ 437433 h 4846926"/>
                <a:gd name="connsiteX2" fmla="*/ 4759172 w 4778010"/>
                <a:gd name="connsiteY2" fmla="*/ 1773180 h 4846926"/>
                <a:gd name="connsiteX3" fmla="*/ 4390953 w 4778010"/>
                <a:gd name="connsiteY3" fmla="*/ 3805644 h 4846926"/>
                <a:gd name="connsiteX4" fmla="*/ 3343914 w 4778010"/>
                <a:gd name="connsiteY4" fmla="*/ 4712128 h 4846926"/>
                <a:gd name="connsiteX5" fmla="*/ 1113673 w 4778010"/>
                <a:gd name="connsiteY5" fmla="*/ 4467947 h 4846926"/>
                <a:gd name="connsiteX6" fmla="*/ 39717 w 4778010"/>
                <a:gd name="connsiteY6" fmla="*/ 3101178 h 4846926"/>
                <a:gd name="connsiteX7" fmla="*/ 506449 w 4778010"/>
                <a:gd name="connsiteY7" fmla="*/ 740383 h 4846926"/>
                <a:gd name="connsiteX8" fmla="*/ 2484014 w 4778010"/>
                <a:gd name="connsiteY8" fmla="*/ 0 h 4846926"/>
                <a:gd name="connsiteX0" fmla="*/ 2484014 w 4782503"/>
                <a:gd name="connsiteY0" fmla="*/ 0 h 4846926"/>
                <a:gd name="connsiteX1" fmla="*/ 3890904 w 4782503"/>
                <a:gd name="connsiteY1" fmla="*/ 437433 h 4846926"/>
                <a:gd name="connsiteX2" fmla="*/ 4759172 w 4782503"/>
                <a:gd name="connsiteY2" fmla="*/ 1773180 h 4846926"/>
                <a:gd name="connsiteX3" fmla="*/ 4450482 w 4782503"/>
                <a:gd name="connsiteY3" fmla="*/ 3688481 h 4846926"/>
                <a:gd name="connsiteX4" fmla="*/ 3343914 w 4782503"/>
                <a:gd name="connsiteY4" fmla="*/ 4712128 h 4846926"/>
                <a:gd name="connsiteX5" fmla="*/ 1113673 w 4782503"/>
                <a:gd name="connsiteY5" fmla="*/ 4467947 h 4846926"/>
                <a:gd name="connsiteX6" fmla="*/ 39717 w 4782503"/>
                <a:gd name="connsiteY6" fmla="*/ 3101178 h 4846926"/>
                <a:gd name="connsiteX7" fmla="*/ 506449 w 4782503"/>
                <a:gd name="connsiteY7" fmla="*/ 740383 h 4846926"/>
                <a:gd name="connsiteX8" fmla="*/ 2484014 w 4782503"/>
                <a:gd name="connsiteY8" fmla="*/ 0 h 4846926"/>
                <a:gd name="connsiteX0" fmla="*/ 2484014 w 4784889"/>
                <a:gd name="connsiteY0" fmla="*/ 0 h 4846926"/>
                <a:gd name="connsiteX1" fmla="*/ 3890904 w 4784889"/>
                <a:gd name="connsiteY1" fmla="*/ 437433 h 4846926"/>
                <a:gd name="connsiteX2" fmla="*/ 4759172 w 4784889"/>
                <a:gd name="connsiteY2" fmla="*/ 1773180 h 4846926"/>
                <a:gd name="connsiteX3" fmla="*/ 4474294 w 4784889"/>
                <a:gd name="connsiteY3" fmla="*/ 3676361 h 4846926"/>
                <a:gd name="connsiteX4" fmla="*/ 3343914 w 4784889"/>
                <a:gd name="connsiteY4" fmla="*/ 4712128 h 4846926"/>
                <a:gd name="connsiteX5" fmla="*/ 1113673 w 4784889"/>
                <a:gd name="connsiteY5" fmla="*/ 4467947 h 4846926"/>
                <a:gd name="connsiteX6" fmla="*/ 39717 w 4784889"/>
                <a:gd name="connsiteY6" fmla="*/ 3101178 h 4846926"/>
                <a:gd name="connsiteX7" fmla="*/ 506449 w 4784889"/>
                <a:gd name="connsiteY7" fmla="*/ 740383 h 4846926"/>
                <a:gd name="connsiteX8" fmla="*/ 2484014 w 4784889"/>
                <a:gd name="connsiteY8" fmla="*/ 0 h 4846926"/>
                <a:gd name="connsiteX0" fmla="*/ 2484014 w 4784889"/>
                <a:gd name="connsiteY0" fmla="*/ 0 h 4860980"/>
                <a:gd name="connsiteX1" fmla="*/ 3890904 w 4784889"/>
                <a:gd name="connsiteY1" fmla="*/ 437433 h 4860980"/>
                <a:gd name="connsiteX2" fmla="*/ 4759172 w 4784889"/>
                <a:gd name="connsiteY2" fmla="*/ 1773180 h 4860980"/>
                <a:gd name="connsiteX3" fmla="*/ 4474294 w 4784889"/>
                <a:gd name="connsiteY3" fmla="*/ 3676361 h 4860980"/>
                <a:gd name="connsiteX4" fmla="*/ 3343914 w 4784889"/>
                <a:gd name="connsiteY4" fmla="*/ 4712128 h 4860980"/>
                <a:gd name="connsiteX5" fmla="*/ 1097799 w 4784889"/>
                <a:gd name="connsiteY5" fmla="*/ 4524510 h 4860980"/>
                <a:gd name="connsiteX6" fmla="*/ 39717 w 4784889"/>
                <a:gd name="connsiteY6" fmla="*/ 3101178 h 4860980"/>
                <a:gd name="connsiteX7" fmla="*/ 506449 w 4784889"/>
                <a:gd name="connsiteY7" fmla="*/ 740383 h 4860980"/>
                <a:gd name="connsiteX8" fmla="*/ 2484014 w 4784889"/>
                <a:gd name="connsiteY8" fmla="*/ 0 h 4860980"/>
                <a:gd name="connsiteX0" fmla="*/ 2484014 w 4783308"/>
                <a:gd name="connsiteY0" fmla="*/ 0 h 4860981"/>
                <a:gd name="connsiteX1" fmla="*/ 3890904 w 4783308"/>
                <a:gd name="connsiteY1" fmla="*/ 437433 h 4860981"/>
                <a:gd name="connsiteX2" fmla="*/ 4759172 w 4783308"/>
                <a:gd name="connsiteY2" fmla="*/ 1773180 h 4860981"/>
                <a:gd name="connsiteX3" fmla="*/ 4474294 w 4783308"/>
                <a:gd name="connsiteY3" fmla="*/ 3676361 h 4860981"/>
                <a:gd name="connsiteX4" fmla="*/ 3443129 w 4783308"/>
                <a:gd name="connsiteY4" fmla="*/ 4712129 h 4860981"/>
                <a:gd name="connsiteX5" fmla="*/ 1097799 w 4783308"/>
                <a:gd name="connsiteY5" fmla="*/ 4524510 h 4860981"/>
                <a:gd name="connsiteX6" fmla="*/ 39717 w 4783308"/>
                <a:gd name="connsiteY6" fmla="*/ 3101178 h 4860981"/>
                <a:gd name="connsiteX7" fmla="*/ 506449 w 4783308"/>
                <a:gd name="connsiteY7" fmla="*/ 740383 h 4860981"/>
                <a:gd name="connsiteX8" fmla="*/ 2484014 w 4783308"/>
                <a:gd name="connsiteY8" fmla="*/ 0 h 4860981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532073 w 4784141"/>
                <a:gd name="connsiteY0" fmla="*/ 0 h 4773425"/>
                <a:gd name="connsiteX1" fmla="*/ 3891737 w 4784141"/>
                <a:gd name="connsiteY1" fmla="*/ 389356 h 4773425"/>
                <a:gd name="connsiteX2" fmla="*/ 4760005 w 4784141"/>
                <a:gd name="connsiteY2" fmla="*/ 1725103 h 4773425"/>
                <a:gd name="connsiteX3" fmla="*/ 4475127 w 4784141"/>
                <a:gd name="connsiteY3" fmla="*/ 3628284 h 4773425"/>
                <a:gd name="connsiteX4" fmla="*/ 3443962 w 4784141"/>
                <a:gd name="connsiteY4" fmla="*/ 4664052 h 4773425"/>
                <a:gd name="connsiteX5" fmla="*/ 1098632 w 4784141"/>
                <a:gd name="connsiteY5" fmla="*/ 4476433 h 4773425"/>
                <a:gd name="connsiteX6" fmla="*/ 40550 w 4784141"/>
                <a:gd name="connsiteY6" fmla="*/ 3053101 h 4773425"/>
                <a:gd name="connsiteX7" fmla="*/ 507282 w 4784141"/>
                <a:gd name="connsiteY7" fmla="*/ 692306 h 4773425"/>
                <a:gd name="connsiteX8" fmla="*/ 2532073 w 4784141"/>
                <a:gd name="connsiteY8" fmla="*/ 0 h 4773425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58783 w 4784614"/>
                <a:gd name="connsiteY0" fmla="*/ 525 h 4757924"/>
                <a:gd name="connsiteX1" fmla="*/ 3892210 w 4784614"/>
                <a:gd name="connsiteY1" fmla="*/ 373855 h 4757924"/>
                <a:gd name="connsiteX2" fmla="*/ 4760478 w 4784614"/>
                <a:gd name="connsiteY2" fmla="*/ 1709602 h 4757924"/>
                <a:gd name="connsiteX3" fmla="*/ 4475600 w 4784614"/>
                <a:gd name="connsiteY3" fmla="*/ 3612783 h 4757924"/>
                <a:gd name="connsiteX4" fmla="*/ 3444435 w 4784614"/>
                <a:gd name="connsiteY4" fmla="*/ 4648551 h 4757924"/>
                <a:gd name="connsiteX5" fmla="*/ 1099105 w 4784614"/>
                <a:gd name="connsiteY5" fmla="*/ 4460932 h 4757924"/>
                <a:gd name="connsiteX6" fmla="*/ 41023 w 4784614"/>
                <a:gd name="connsiteY6" fmla="*/ 3037600 h 4757924"/>
                <a:gd name="connsiteX7" fmla="*/ 507755 w 4784614"/>
                <a:gd name="connsiteY7" fmla="*/ 676805 h 4757924"/>
                <a:gd name="connsiteX8" fmla="*/ 2558783 w 4784614"/>
                <a:gd name="connsiteY8" fmla="*/ 525 h 4757924"/>
                <a:gd name="connsiteX0" fmla="*/ 2558783 w 4784614"/>
                <a:gd name="connsiteY0" fmla="*/ 408 h 4757807"/>
                <a:gd name="connsiteX1" fmla="*/ 3907953 w 4784614"/>
                <a:gd name="connsiteY1" fmla="*/ 443183 h 4757807"/>
                <a:gd name="connsiteX2" fmla="*/ 4760478 w 4784614"/>
                <a:gd name="connsiteY2" fmla="*/ 1709485 h 4757807"/>
                <a:gd name="connsiteX3" fmla="*/ 4475600 w 4784614"/>
                <a:gd name="connsiteY3" fmla="*/ 3612666 h 4757807"/>
                <a:gd name="connsiteX4" fmla="*/ 3444435 w 4784614"/>
                <a:gd name="connsiteY4" fmla="*/ 4648434 h 4757807"/>
                <a:gd name="connsiteX5" fmla="*/ 1099105 w 4784614"/>
                <a:gd name="connsiteY5" fmla="*/ 4460815 h 4757807"/>
                <a:gd name="connsiteX6" fmla="*/ 41023 w 4784614"/>
                <a:gd name="connsiteY6" fmla="*/ 3037483 h 4757807"/>
                <a:gd name="connsiteX7" fmla="*/ 507755 w 4784614"/>
                <a:gd name="connsiteY7" fmla="*/ 676688 h 4757807"/>
                <a:gd name="connsiteX8" fmla="*/ 2558783 w 4784614"/>
                <a:gd name="connsiteY8" fmla="*/ 408 h 4757807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90 h 4954518"/>
                <a:gd name="connsiteX1" fmla="*/ 3910127 w 4786788"/>
                <a:gd name="connsiteY1" fmla="*/ 639894 h 4954518"/>
                <a:gd name="connsiteX2" fmla="*/ 4762652 w 4786788"/>
                <a:gd name="connsiteY2" fmla="*/ 1906196 h 4954518"/>
                <a:gd name="connsiteX3" fmla="*/ 4477774 w 4786788"/>
                <a:gd name="connsiteY3" fmla="*/ 3809377 h 4954518"/>
                <a:gd name="connsiteX4" fmla="*/ 3446609 w 4786788"/>
                <a:gd name="connsiteY4" fmla="*/ 4845145 h 4954518"/>
                <a:gd name="connsiteX5" fmla="*/ 1101279 w 4786788"/>
                <a:gd name="connsiteY5" fmla="*/ 4657526 h 4954518"/>
                <a:gd name="connsiteX6" fmla="*/ 43197 w 4786788"/>
                <a:gd name="connsiteY6" fmla="*/ 3234194 h 4954518"/>
                <a:gd name="connsiteX7" fmla="*/ 509929 w 4786788"/>
                <a:gd name="connsiteY7" fmla="*/ 873399 h 4954518"/>
                <a:gd name="connsiteX8" fmla="*/ 2675744 w 4786788"/>
                <a:gd name="connsiteY8" fmla="*/ 290 h 4954518"/>
                <a:gd name="connsiteX0" fmla="*/ 2675744 w 4786788"/>
                <a:gd name="connsiteY0" fmla="*/ 326 h 4954554"/>
                <a:gd name="connsiteX1" fmla="*/ 3990884 w 4786788"/>
                <a:gd name="connsiteY1" fmla="*/ 591130 h 4954554"/>
                <a:gd name="connsiteX2" fmla="*/ 4762652 w 4786788"/>
                <a:gd name="connsiteY2" fmla="*/ 1906232 h 4954554"/>
                <a:gd name="connsiteX3" fmla="*/ 4477774 w 4786788"/>
                <a:gd name="connsiteY3" fmla="*/ 3809413 h 4954554"/>
                <a:gd name="connsiteX4" fmla="*/ 3446609 w 4786788"/>
                <a:gd name="connsiteY4" fmla="*/ 4845181 h 4954554"/>
                <a:gd name="connsiteX5" fmla="*/ 1101279 w 4786788"/>
                <a:gd name="connsiteY5" fmla="*/ 4657562 h 4954554"/>
                <a:gd name="connsiteX6" fmla="*/ 43197 w 4786788"/>
                <a:gd name="connsiteY6" fmla="*/ 3234230 h 4954554"/>
                <a:gd name="connsiteX7" fmla="*/ 509929 w 4786788"/>
                <a:gd name="connsiteY7" fmla="*/ 873435 h 4954554"/>
                <a:gd name="connsiteX8" fmla="*/ 2675744 w 4786788"/>
                <a:gd name="connsiteY8" fmla="*/ 326 h 4954554"/>
                <a:gd name="connsiteX0" fmla="*/ 2662196 w 4773240"/>
                <a:gd name="connsiteY0" fmla="*/ 326 h 4954554"/>
                <a:gd name="connsiteX1" fmla="*/ 3977336 w 4773240"/>
                <a:gd name="connsiteY1" fmla="*/ 591130 h 4954554"/>
                <a:gd name="connsiteX2" fmla="*/ 4749104 w 4773240"/>
                <a:gd name="connsiteY2" fmla="*/ 1906232 h 4954554"/>
                <a:gd name="connsiteX3" fmla="*/ 4464226 w 4773240"/>
                <a:gd name="connsiteY3" fmla="*/ 3809413 h 4954554"/>
                <a:gd name="connsiteX4" fmla="*/ 3433061 w 4773240"/>
                <a:gd name="connsiteY4" fmla="*/ 4845181 h 4954554"/>
                <a:gd name="connsiteX5" fmla="*/ 1087731 w 4773240"/>
                <a:gd name="connsiteY5" fmla="*/ 4657562 h 4954554"/>
                <a:gd name="connsiteX6" fmla="*/ 29649 w 4773240"/>
                <a:gd name="connsiteY6" fmla="*/ 3234230 h 4954554"/>
                <a:gd name="connsiteX7" fmla="*/ 640977 w 4773240"/>
                <a:gd name="connsiteY7" fmla="*/ 730117 h 4954554"/>
                <a:gd name="connsiteX8" fmla="*/ 2662196 w 4773240"/>
                <a:gd name="connsiteY8" fmla="*/ 326 h 4954554"/>
                <a:gd name="connsiteX0" fmla="*/ 2664762 w 4775806"/>
                <a:gd name="connsiteY0" fmla="*/ 326 h 4954554"/>
                <a:gd name="connsiteX1" fmla="*/ 3979902 w 4775806"/>
                <a:gd name="connsiteY1" fmla="*/ 591130 h 4954554"/>
                <a:gd name="connsiteX2" fmla="*/ 4751670 w 4775806"/>
                <a:gd name="connsiteY2" fmla="*/ 1906232 h 4954554"/>
                <a:gd name="connsiteX3" fmla="*/ 4466792 w 4775806"/>
                <a:gd name="connsiteY3" fmla="*/ 3809413 h 4954554"/>
                <a:gd name="connsiteX4" fmla="*/ 3435627 w 4775806"/>
                <a:gd name="connsiteY4" fmla="*/ 4845181 h 4954554"/>
                <a:gd name="connsiteX5" fmla="*/ 1090297 w 4775806"/>
                <a:gd name="connsiteY5" fmla="*/ 4657562 h 4954554"/>
                <a:gd name="connsiteX6" fmla="*/ 32215 w 4775806"/>
                <a:gd name="connsiteY6" fmla="*/ 3234230 h 4954554"/>
                <a:gd name="connsiteX7" fmla="*/ 607899 w 4775806"/>
                <a:gd name="connsiteY7" fmla="*/ 806182 h 4954554"/>
                <a:gd name="connsiteX8" fmla="*/ 2664762 w 4775806"/>
                <a:gd name="connsiteY8" fmla="*/ 326 h 4954554"/>
                <a:gd name="connsiteX0" fmla="*/ 2673549 w 4784593"/>
                <a:gd name="connsiteY0" fmla="*/ 326 h 4954554"/>
                <a:gd name="connsiteX1" fmla="*/ 3988689 w 4784593"/>
                <a:gd name="connsiteY1" fmla="*/ 591130 h 4954554"/>
                <a:gd name="connsiteX2" fmla="*/ 4760457 w 4784593"/>
                <a:gd name="connsiteY2" fmla="*/ 1906232 h 4954554"/>
                <a:gd name="connsiteX3" fmla="*/ 4475579 w 4784593"/>
                <a:gd name="connsiteY3" fmla="*/ 3809413 h 4954554"/>
                <a:gd name="connsiteX4" fmla="*/ 3444414 w 4784593"/>
                <a:gd name="connsiteY4" fmla="*/ 4845181 h 4954554"/>
                <a:gd name="connsiteX5" fmla="*/ 1099084 w 4784593"/>
                <a:gd name="connsiteY5" fmla="*/ 4657562 h 4954554"/>
                <a:gd name="connsiteX6" fmla="*/ 41002 w 4784593"/>
                <a:gd name="connsiteY6" fmla="*/ 3234230 h 4954554"/>
                <a:gd name="connsiteX7" fmla="*/ 616686 w 4784593"/>
                <a:gd name="connsiteY7" fmla="*/ 806182 h 4954554"/>
                <a:gd name="connsiteX8" fmla="*/ 2673549 w 4784593"/>
                <a:gd name="connsiteY8" fmla="*/ 326 h 4954554"/>
                <a:gd name="connsiteX0" fmla="*/ 2649000 w 4760044"/>
                <a:gd name="connsiteY0" fmla="*/ 326 h 4964273"/>
                <a:gd name="connsiteX1" fmla="*/ 3964140 w 4760044"/>
                <a:gd name="connsiteY1" fmla="*/ 591130 h 4964273"/>
                <a:gd name="connsiteX2" fmla="*/ 4735908 w 4760044"/>
                <a:gd name="connsiteY2" fmla="*/ 1906232 h 4964273"/>
                <a:gd name="connsiteX3" fmla="*/ 4451030 w 4760044"/>
                <a:gd name="connsiteY3" fmla="*/ 3809413 h 4964273"/>
                <a:gd name="connsiteX4" fmla="*/ 3419865 w 4760044"/>
                <a:gd name="connsiteY4" fmla="*/ 4845181 h 4964273"/>
                <a:gd name="connsiteX5" fmla="*/ 1074535 w 4760044"/>
                <a:gd name="connsiteY5" fmla="*/ 4657562 h 4964273"/>
                <a:gd name="connsiteX6" fmla="*/ 33359 w 4760044"/>
                <a:gd name="connsiteY6" fmla="*/ 2995991 h 4964273"/>
                <a:gd name="connsiteX7" fmla="*/ 592137 w 4760044"/>
                <a:gd name="connsiteY7" fmla="*/ 806182 h 4964273"/>
                <a:gd name="connsiteX8" fmla="*/ 2649000 w 4760044"/>
                <a:gd name="connsiteY8" fmla="*/ 326 h 4964273"/>
                <a:gd name="connsiteX0" fmla="*/ 2649000 w 4760044"/>
                <a:gd name="connsiteY0" fmla="*/ 300 h 4964247"/>
                <a:gd name="connsiteX1" fmla="*/ 3813909 w 4760044"/>
                <a:gd name="connsiteY1" fmla="*/ 619239 h 4964247"/>
                <a:gd name="connsiteX2" fmla="*/ 4735908 w 4760044"/>
                <a:gd name="connsiteY2" fmla="*/ 1906206 h 4964247"/>
                <a:gd name="connsiteX3" fmla="*/ 4451030 w 4760044"/>
                <a:gd name="connsiteY3" fmla="*/ 3809387 h 4964247"/>
                <a:gd name="connsiteX4" fmla="*/ 3419865 w 4760044"/>
                <a:gd name="connsiteY4" fmla="*/ 4845155 h 4964247"/>
                <a:gd name="connsiteX5" fmla="*/ 1074535 w 4760044"/>
                <a:gd name="connsiteY5" fmla="*/ 4657536 h 4964247"/>
                <a:gd name="connsiteX6" fmla="*/ 33359 w 4760044"/>
                <a:gd name="connsiteY6" fmla="*/ 2995965 h 4964247"/>
                <a:gd name="connsiteX7" fmla="*/ 592137 w 4760044"/>
                <a:gd name="connsiteY7" fmla="*/ 806156 h 4964247"/>
                <a:gd name="connsiteX8" fmla="*/ 2649000 w 4760044"/>
                <a:gd name="connsiteY8" fmla="*/ 300 h 4964247"/>
                <a:gd name="connsiteX0" fmla="*/ 2649000 w 4849477"/>
                <a:gd name="connsiteY0" fmla="*/ -2 h 4963945"/>
                <a:gd name="connsiteX1" fmla="*/ 4735908 w 4849477"/>
                <a:gd name="connsiteY1" fmla="*/ 1905904 h 4963945"/>
                <a:gd name="connsiteX2" fmla="*/ 4451030 w 4849477"/>
                <a:gd name="connsiteY2" fmla="*/ 3809085 h 4963945"/>
                <a:gd name="connsiteX3" fmla="*/ 3419865 w 4849477"/>
                <a:gd name="connsiteY3" fmla="*/ 4844853 h 4963945"/>
                <a:gd name="connsiteX4" fmla="*/ 1074535 w 4849477"/>
                <a:gd name="connsiteY4" fmla="*/ 4657234 h 4963945"/>
                <a:gd name="connsiteX5" fmla="*/ 33359 w 4849477"/>
                <a:gd name="connsiteY5" fmla="*/ 2995663 h 4963945"/>
                <a:gd name="connsiteX6" fmla="*/ 592137 w 4849477"/>
                <a:gd name="connsiteY6" fmla="*/ 805854 h 4963945"/>
                <a:gd name="connsiteX7" fmla="*/ 2649000 w 4849477"/>
                <a:gd name="connsiteY7" fmla="*/ -2 h 4963945"/>
                <a:gd name="connsiteX0" fmla="*/ 2649000 w 4859466"/>
                <a:gd name="connsiteY0" fmla="*/ -2 h 5536260"/>
                <a:gd name="connsiteX1" fmla="*/ 4735908 w 4859466"/>
                <a:gd name="connsiteY1" fmla="*/ 1905904 h 5536260"/>
                <a:gd name="connsiteX2" fmla="*/ 4451030 w 4859466"/>
                <a:gd name="connsiteY2" fmla="*/ 3809085 h 5536260"/>
                <a:gd name="connsiteX3" fmla="*/ 3067466 w 4859466"/>
                <a:gd name="connsiteY3" fmla="*/ 5491001 h 5536260"/>
                <a:gd name="connsiteX4" fmla="*/ 1074535 w 4859466"/>
                <a:gd name="connsiteY4" fmla="*/ 4657234 h 5536260"/>
                <a:gd name="connsiteX5" fmla="*/ 33359 w 4859466"/>
                <a:gd name="connsiteY5" fmla="*/ 2995663 h 5536260"/>
                <a:gd name="connsiteX6" fmla="*/ 592137 w 4859466"/>
                <a:gd name="connsiteY6" fmla="*/ 805854 h 5536260"/>
                <a:gd name="connsiteX7" fmla="*/ 2649000 w 4859466"/>
                <a:gd name="connsiteY7" fmla="*/ -2 h 5536260"/>
                <a:gd name="connsiteX0" fmla="*/ 2780481 w 4861205"/>
                <a:gd name="connsiteY0" fmla="*/ -2 h 5864449"/>
                <a:gd name="connsiteX1" fmla="*/ 4737647 w 4861205"/>
                <a:gd name="connsiteY1" fmla="*/ 2234093 h 5864449"/>
                <a:gd name="connsiteX2" fmla="*/ 4452769 w 4861205"/>
                <a:gd name="connsiteY2" fmla="*/ 4137274 h 5864449"/>
                <a:gd name="connsiteX3" fmla="*/ 3069205 w 4861205"/>
                <a:gd name="connsiteY3" fmla="*/ 5819190 h 5864449"/>
                <a:gd name="connsiteX4" fmla="*/ 1076274 w 4861205"/>
                <a:gd name="connsiteY4" fmla="*/ 4985423 h 5864449"/>
                <a:gd name="connsiteX5" fmla="*/ 35098 w 4861205"/>
                <a:gd name="connsiteY5" fmla="*/ 3323852 h 5864449"/>
                <a:gd name="connsiteX6" fmla="*/ 593876 w 4861205"/>
                <a:gd name="connsiteY6" fmla="*/ 1134043 h 5864449"/>
                <a:gd name="connsiteX7" fmla="*/ 2780481 w 4861205"/>
                <a:gd name="connsiteY7" fmla="*/ -2 h 5864449"/>
                <a:gd name="connsiteX0" fmla="*/ 2289077 w 4369801"/>
                <a:gd name="connsiteY0" fmla="*/ -2 h 5893101"/>
                <a:gd name="connsiteX1" fmla="*/ 4246243 w 4369801"/>
                <a:gd name="connsiteY1" fmla="*/ 2234093 h 5893101"/>
                <a:gd name="connsiteX2" fmla="*/ 3961365 w 4369801"/>
                <a:gd name="connsiteY2" fmla="*/ 4137274 h 5893101"/>
                <a:gd name="connsiteX3" fmla="*/ 2577801 w 4369801"/>
                <a:gd name="connsiteY3" fmla="*/ 5819190 h 5893101"/>
                <a:gd name="connsiteX4" fmla="*/ 584870 w 4369801"/>
                <a:gd name="connsiteY4" fmla="*/ 4985423 h 5893101"/>
                <a:gd name="connsiteX5" fmla="*/ 102472 w 4369801"/>
                <a:gd name="connsiteY5" fmla="*/ 1134043 h 5893101"/>
                <a:gd name="connsiteX6" fmla="*/ 2289077 w 4369801"/>
                <a:gd name="connsiteY6" fmla="*/ -2 h 5893101"/>
                <a:gd name="connsiteX0" fmla="*/ 2352777 w 4433501"/>
                <a:gd name="connsiteY0" fmla="*/ -2 h 5854124"/>
                <a:gd name="connsiteX1" fmla="*/ 4309943 w 4433501"/>
                <a:gd name="connsiteY1" fmla="*/ 2234093 h 5854124"/>
                <a:gd name="connsiteX2" fmla="*/ 4025065 w 4433501"/>
                <a:gd name="connsiteY2" fmla="*/ 4137274 h 5854124"/>
                <a:gd name="connsiteX3" fmla="*/ 2641501 w 4433501"/>
                <a:gd name="connsiteY3" fmla="*/ 5819190 h 5854124"/>
                <a:gd name="connsiteX4" fmla="*/ 430809 w 4433501"/>
                <a:gd name="connsiteY4" fmla="*/ 4389642 h 5854124"/>
                <a:gd name="connsiteX5" fmla="*/ 166172 w 4433501"/>
                <a:gd name="connsiteY5" fmla="*/ 1134043 h 5854124"/>
                <a:gd name="connsiteX6" fmla="*/ 2352777 w 4433501"/>
                <a:gd name="connsiteY6" fmla="*/ -2 h 5854124"/>
                <a:gd name="connsiteX0" fmla="*/ 2193618 w 4274342"/>
                <a:gd name="connsiteY0" fmla="*/ -2 h 5850779"/>
                <a:gd name="connsiteX1" fmla="*/ 4150784 w 4274342"/>
                <a:gd name="connsiteY1" fmla="*/ 2234093 h 5850779"/>
                <a:gd name="connsiteX2" fmla="*/ 3865906 w 4274342"/>
                <a:gd name="connsiteY2" fmla="*/ 4137274 h 5850779"/>
                <a:gd name="connsiteX3" fmla="*/ 2482342 w 4274342"/>
                <a:gd name="connsiteY3" fmla="*/ 5819190 h 5850779"/>
                <a:gd name="connsiteX4" fmla="*/ 271650 w 4274342"/>
                <a:gd name="connsiteY4" fmla="*/ 4389642 h 5850779"/>
                <a:gd name="connsiteX5" fmla="*/ 247914 w 4274342"/>
                <a:gd name="connsiteY5" fmla="*/ 1846756 h 5850779"/>
                <a:gd name="connsiteX6" fmla="*/ 2193618 w 4274342"/>
                <a:gd name="connsiteY6" fmla="*/ -2 h 5850779"/>
                <a:gd name="connsiteX0" fmla="*/ 1967294 w 4267345"/>
                <a:gd name="connsiteY0" fmla="*/ -3 h 5416782"/>
                <a:gd name="connsiteX1" fmla="*/ 4137681 w 4267345"/>
                <a:gd name="connsiteY1" fmla="*/ 1800096 h 5416782"/>
                <a:gd name="connsiteX2" fmla="*/ 3852803 w 4267345"/>
                <a:gd name="connsiteY2" fmla="*/ 3703277 h 5416782"/>
                <a:gd name="connsiteX3" fmla="*/ 2469239 w 4267345"/>
                <a:gd name="connsiteY3" fmla="*/ 5385193 h 5416782"/>
                <a:gd name="connsiteX4" fmla="*/ 258547 w 4267345"/>
                <a:gd name="connsiteY4" fmla="*/ 3955645 h 5416782"/>
                <a:gd name="connsiteX5" fmla="*/ 234811 w 4267345"/>
                <a:gd name="connsiteY5" fmla="*/ 1412759 h 5416782"/>
                <a:gd name="connsiteX6" fmla="*/ 1967294 w 4267345"/>
                <a:gd name="connsiteY6" fmla="*/ -3 h 5416782"/>
                <a:gd name="connsiteX0" fmla="*/ 1967294 w 3964997"/>
                <a:gd name="connsiteY0" fmla="*/ -3 h 5416782"/>
                <a:gd name="connsiteX1" fmla="*/ 3668011 w 3964997"/>
                <a:gd name="connsiteY1" fmla="*/ 1478862 h 5416782"/>
                <a:gd name="connsiteX2" fmla="*/ 3852803 w 3964997"/>
                <a:gd name="connsiteY2" fmla="*/ 3703277 h 5416782"/>
                <a:gd name="connsiteX3" fmla="*/ 2469239 w 3964997"/>
                <a:gd name="connsiteY3" fmla="*/ 5385193 h 5416782"/>
                <a:gd name="connsiteX4" fmla="*/ 258547 w 3964997"/>
                <a:gd name="connsiteY4" fmla="*/ 3955645 h 5416782"/>
                <a:gd name="connsiteX5" fmla="*/ 234811 w 3964997"/>
                <a:gd name="connsiteY5" fmla="*/ 1412759 h 5416782"/>
                <a:gd name="connsiteX6" fmla="*/ 1967294 w 3964997"/>
                <a:gd name="connsiteY6" fmla="*/ -3 h 5416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64997" h="5416782">
                  <a:moveTo>
                    <a:pt x="1967294" y="-3"/>
                  </a:moveTo>
                  <a:cubicBezTo>
                    <a:pt x="2657922" y="183339"/>
                    <a:pt x="3353760" y="861649"/>
                    <a:pt x="3668011" y="1478862"/>
                  </a:cubicBezTo>
                  <a:cubicBezTo>
                    <a:pt x="3982262" y="2096075"/>
                    <a:pt x="4052598" y="3052222"/>
                    <a:pt x="3852803" y="3703277"/>
                  </a:cubicBezTo>
                  <a:cubicBezTo>
                    <a:pt x="3653008" y="4354332"/>
                    <a:pt x="2782065" y="5270224"/>
                    <a:pt x="2469239" y="5385193"/>
                  </a:cubicBezTo>
                  <a:cubicBezTo>
                    <a:pt x="1758393" y="5606258"/>
                    <a:pt x="630952" y="4617717"/>
                    <a:pt x="258547" y="3955645"/>
                  </a:cubicBezTo>
                  <a:cubicBezTo>
                    <a:pt x="-113858" y="3293573"/>
                    <a:pt x="-49980" y="2072034"/>
                    <a:pt x="234811" y="1412759"/>
                  </a:cubicBezTo>
                  <a:cubicBezTo>
                    <a:pt x="519602" y="753484"/>
                    <a:pt x="1314621" y="30745"/>
                    <a:pt x="1967294" y="-3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5" name="Freeform: Shape 3104">
              <a:extLst>
                <a:ext uri="{FF2B5EF4-FFF2-40B4-BE49-F238E27FC236}">
                  <a16:creationId xmlns:a16="http://schemas.microsoft.com/office/drawing/2014/main" id="{E7660A84-957D-5B03-5B37-036016C70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0478977">
              <a:off x="9571360" y="4439737"/>
              <a:ext cx="351312" cy="354664"/>
            </a:xfrm>
            <a:custGeom>
              <a:avLst/>
              <a:gdLst>
                <a:gd name="connsiteX0" fmla="*/ 2531073 w 4828010"/>
                <a:gd name="connsiteY0" fmla="*/ 0 h 4873559"/>
                <a:gd name="connsiteX1" fmla="*/ 3937963 w 4828010"/>
                <a:gd name="connsiteY1" fmla="*/ 437433 h 4873559"/>
                <a:gd name="connsiteX2" fmla="*/ 4806231 w 4828010"/>
                <a:gd name="connsiteY2" fmla="*/ 1773180 h 4873559"/>
                <a:gd name="connsiteX3" fmla="*/ 4448644 w 4828010"/>
                <a:gd name="connsiteY3" fmla="*/ 3933235 h 4873559"/>
                <a:gd name="connsiteX4" fmla="*/ 3192542 w 4828010"/>
                <a:gd name="connsiteY4" fmla="*/ 4716168 h 4873559"/>
                <a:gd name="connsiteX5" fmla="*/ 937448 w 4828010"/>
                <a:gd name="connsiteY5" fmla="*/ 4547691 h 4873559"/>
                <a:gd name="connsiteX6" fmla="*/ 12348 w 4828010"/>
                <a:gd name="connsiteY6" fmla="*/ 3026750 h 4873559"/>
                <a:gd name="connsiteX7" fmla="*/ 553508 w 4828010"/>
                <a:gd name="connsiteY7" fmla="*/ 740383 h 4873559"/>
                <a:gd name="connsiteX8" fmla="*/ 2531073 w 4828010"/>
                <a:gd name="connsiteY8" fmla="*/ 0 h 4873559"/>
                <a:gd name="connsiteX0" fmla="*/ 2531073 w 4828010"/>
                <a:gd name="connsiteY0" fmla="*/ 0 h 4853896"/>
                <a:gd name="connsiteX1" fmla="*/ 3937963 w 4828010"/>
                <a:gd name="connsiteY1" fmla="*/ 437433 h 4853896"/>
                <a:gd name="connsiteX2" fmla="*/ 4806231 w 4828010"/>
                <a:gd name="connsiteY2" fmla="*/ 1773180 h 4853896"/>
                <a:gd name="connsiteX3" fmla="*/ 4448644 w 4828010"/>
                <a:gd name="connsiteY3" fmla="*/ 3933235 h 4853896"/>
                <a:gd name="connsiteX4" fmla="*/ 3192542 w 4828010"/>
                <a:gd name="connsiteY4" fmla="*/ 4716168 h 4853896"/>
                <a:gd name="connsiteX5" fmla="*/ 1075671 w 4828010"/>
                <a:gd name="connsiteY5" fmla="*/ 4473263 h 4853896"/>
                <a:gd name="connsiteX6" fmla="*/ 12348 w 4828010"/>
                <a:gd name="connsiteY6" fmla="*/ 3026750 h 4853896"/>
                <a:gd name="connsiteX7" fmla="*/ 553508 w 4828010"/>
                <a:gd name="connsiteY7" fmla="*/ 740383 h 4853896"/>
                <a:gd name="connsiteX8" fmla="*/ 2531073 w 4828010"/>
                <a:gd name="connsiteY8" fmla="*/ 0 h 4853896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84014 w 4780951"/>
                <a:gd name="connsiteY0" fmla="*/ 0 h 4850182"/>
                <a:gd name="connsiteX1" fmla="*/ 3890904 w 4780951"/>
                <a:gd name="connsiteY1" fmla="*/ 437433 h 4850182"/>
                <a:gd name="connsiteX2" fmla="*/ 4759172 w 4780951"/>
                <a:gd name="connsiteY2" fmla="*/ 1773180 h 4850182"/>
                <a:gd name="connsiteX3" fmla="*/ 4401585 w 4780951"/>
                <a:gd name="connsiteY3" fmla="*/ 3933235 h 4850182"/>
                <a:gd name="connsiteX4" fmla="*/ 3145483 w 4780951"/>
                <a:gd name="connsiteY4" fmla="*/ 4716168 h 4850182"/>
                <a:gd name="connsiteX5" fmla="*/ 1113673 w 4780951"/>
                <a:gd name="connsiteY5" fmla="*/ 4467947 h 4850182"/>
                <a:gd name="connsiteX6" fmla="*/ 39717 w 4780951"/>
                <a:gd name="connsiteY6" fmla="*/ 3101178 h 4850182"/>
                <a:gd name="connsiteX7" fmla="*/ 506449 w 4780951"/>
                <a:gd name="connsiteY7" fmla="*/ 740383 h 4850182"/>
                <a:gd name="connsiteX8" fmla="*/ 2484014 w 4780951"/>
                <a:gd name="connsiteY8" fmla="*/ 0 h 4850182"/>
                <a:gd name="connsiteX0" fmla="*/ 2484014 w 4780127"/>
                <a:gd name="connsiteY0" fmla="*/ 0 h 4850182"/>
                <a:gd name="connsiteX1" fmla="*/ 3890904 w 4780127"/>
                <a:gd name="connsiteY1" fmla="*/ 437433 h 4850182"/>
                <a:gd name="connsiteX2" fmla="*/ 4759172 w 4780127"/>
                <a:gd name="connsiteY2" fmla="*/ 1773180 h 4850182"/>
                <a:gd name="connsiteX3" fmla="*/ 4390953 w 4780127"/>
                <a:gd name="connsiteY3" fmla="*/ 3805644 h 4850182"/>
                <a:gd name="connsiteX4" fmla="*/ 3145483 w 4780127"/>
                <a:gd name="connsiteY4" fmla="*/ 4716168 h 4850182"/>
                <a:gd name="connsiteX5" fmla="*/ 1113673 w 4780127"/>
                <a:gd name="connsiteY5" fmla="*/ 4467947 h 4850182"/>
                <a:gd name="connsiteX6" fmla="*/ 39717 w 4780127"/>
                <a:gd name="connsiteY6" fmla="*/ 3101178 h 4850182"/>
                <a:gd name="connsiteX7" fmla="*/ 506449 w 4780127"/>
                <a:gd name="connsiteY7" fmla="*/ 740383 h 4850182"/>
                <a:gd name="connsiteX8" fmla="*/ 2484014 w 4780127"/>
                <a:gd name="connsiteY8" fmla="*/ 0 h 4850182"/>
                <a:gd name="connsiteX0" fmla="*/ 2484014 w 4778010"/>
                <a:gd name="connsiteY0" fmla="*/ 0 h 4846926"/>
                <a:gd name="connsiteX1" fmla="*/ 3890904 w 4778010"/>
                <a:gd name="connsiteY1" fmla="*/ 437433 h 4846926"/>
                <a:gd name="connsiteX2" fmla="*/ 4759172 w 4778010"/>
                <a:gd name="connsiteY2" fmla="*/ 1773180 h 4846926"/>
                <a:gd name="connsiteX3" fmla="*/ 4390953 w 4778010"/>
                <a:gd name="connsiteY3" fmla="*/ 3805644 h 4846926"/>
                <a:gd name="connsiteX4" fmla="*/ 3343914 w 4778010"/>
                <a:gd name="connsiteY4" fmla="*/ 4712128 h 4846926"/>
                <a:gd name="connsiteX5" fmla="*/ 1113673 w 4778010"/>
                <a:gd name="connsiteY5" fmla="*/ 4467947 h 4846926"/>
                <a:gd name="connsiteX6" fmla="*/ 39717 w 4778010"/>
                <a:gd name="connsiteY6" fmla="*/ 3101178 h 4846926"/>
                <a:gd name="connsiteX7" fmla="*/ 506449 w 4778010"/>
                <a:gd name="connsiteY7" fmla="*/ 740383 h 4846926"/>
                <a:gd name="connsiteX8" fmla="*/ 2484014 w 4778010"/>
                <a:gd name="connsiteY8" fmla="*/ 0 h 4846926"/>
                <a:gd name="connsiteX0" fmla="*/ 2484014 w 4782503"/>
                <a:gd name="connsiteY0" fmla="*/ 0 h 4846926"/>
                <a:gd name="connsiteX1" fmla="*/ 3890904 w 4782503"/>
                <a:gd name="connsiteY1" fmla="*/ 437433 h 4846926"/>
                <a:gd name="connsiteX2" fmla="*/ 4759172 w 4782503"/>
                <a:gd name="connsiteY2" fmla="*/ 1773180 h 4846926"/>
                <a:gd name="connsiteX3" fmla="*/ 4450482 w 4782503"/>
                <a:gd name="connsiteY3" fmla="*/ 3688481 h 4846926"/>
                <a:gd name="connsiteX4" fmla="*/ 3343914 w 4782503"/>
                <a:gd name="connsiteY4" fmla="*/ 4712128 h 4846926"/>
                <a:gd name="connsiteX5" fmla="*/ 1113673 w 4782503"/>
                <a:gd name="connsiteY5" fmla="*/ 4467947 h 4846926"/>
                <a:gd name="connsiteX6" fmla="*/ 39717 w 4782503"/>
                <a:gd name="connsiteY6" fmla="*/ 3101178 h 4846926"/>
                <a:gd name="connsiteX7" fmla="*/ 506449 w 4782503"/>
                <a:gd name="connsiteY7" fmla="*/ 740383 h 4846926"/>
                <a:gd name="connsiteX8" fmla="*/ 2484014 w 4782503"/>
                <a:gd name="connsiteY8" fmla="*/ 0 h 4846926"/>
                <a:gd name="connsiteX0" fmla="*/ 2484014 w 4784889"/>
                <a:gd name="connsiteY0" fmla="*/ 0 h 4846926"/>
                <a:gd name="connsiteX1" fmla="*/ 3890904 w 4784889"/>
                <a:gd name="connsiteY1" fmla="*/ 437433 h 4846926"/>
                <a:gd name="connsiteX2" fmla="*/ 4759172 w 4784889"/>
                <a:gd name="connsiteY2" fmla="*/ 1773180 h 4846926"/>
                <a:gd name="connsiteX3" fmla="*/ 4474294 w 4784889"/>
                <a:gd name="connsiteY3" fmla="*/ 3676361 h 4846926"/>
                <a:gd name="connsiteX4" fmla="*/ 3343914 w 4784889"/>
                <a:gd name="connsiteY4" fmla="*/ 4712128 h 4846926"/>
                <a:gd name="connsiteX5" fmla="*/ 1113673 w 4784889"/>
                <a:gd name="connsiteY5" fmla="*/ 4467947 h 4846926"/>
                <a:gd name="connsiteX6" fmla="*/ 39717 w 4784889"/>
                <a:gd name="connsiteY6" fmla="*/ 3101178 h 4846926"/>
                <a:gd name="connsiteX7" fmla="*/ 506449 w 4784889"/>
                <a:gd name="connsiteY7" fmla="*/ 740383 h 4846926"/>
                <a:gd name="connsiteX8" fmla="*/ 2484014 w 4784889"/>
                <a:gd name="connsiteY8" fmla="*/ 0 h 4846926"/>
                <a:gd name="connsiteX0" fmla="*/ 2484014 w 4784889"/>
                <a:gd name="connsiteY0" fmla="*/ 0 h 4860980"/>
                <a:gd name="connsiteX1" fmla="*/ 3890904 w 4784889"/>
                <a:gd name="connsiteY1" fmla="*/ 437433 h 4860980"/>
                <a:gd name="connsiteX2" fmla="*/ 4759172 w 4784889"/>
                <a:gd name="connsiteY2" fmla="*/ 1773180 h 4860980"/>
                <a:gd name="connsiteX3" fmla="*/ 4474294 w 4784889"/>
                <a:gd name="connsiteY3" fmla="*/ 3676361 h 4860980"/>
                <a:gd name="connsiteX4" fmla="*/ 3343914 w 4784889"/>
                <a:gd name="connsiteY4" fmla="*/ 4712128 h 4860980"/>
                <a:gd name="connsiteX5" fmla="*/ 1097799 w 4784889"/>
                <a:gd name="connsiteY5" fmla="*/ 4524510 h 4860980"/>
                <a:gd name="connsiteX6" fmla="*/ 39717 w 4784889"/>
                <a:gd name="connsiteY6" fmla="*/ 3101178 h 4860980"/>
                <a:gd name="connsiteX7" fmla="*/ 506449 w 4784889"/>
                <a:gd name="connsiteY7" fmla="*/ 740383 h 4860980"/>
                <a:gd name="connsiteX8" fmla="*/ 2484014 w 4784889"/>
                <a:gd name="connsiteY8" fmla="*/ 0 h 4860980"/>
                <a:gd name="connsiteX0" fmla="*/ 2484014 w 4783308"/>
                <a:gd name="connsiteY0" fmla="*/ 0 h 4860981"/>
                <a:gd name="connsiteX1" fmla="*/ 3890904 w 4783308"/>
                <a:gd name="connsiteY1" fmla="*/ 437433 h 4860981"/>
                <a:gd name="connsiteX2" fmla="*/ 4759172 w 4783308"/>
                <a:gd name="connsiteY2" fmla="*/ 1773180 h 4860981"/>
                <a:gd name="connsiteX3" fmla="*/ 4474294 w 4783308"/>
                <a:gd name="connsiteY3" fmla="*/ 3676361 h 4860981"/>
                <a:gd name="connsiteX4" fmla="*/ 3443129 w 4783308"/>
                <a:gd name="connsiteY4" fmla="*/ 4712129 h 4860981"/>
                <a:gd name="connsiteX5" fmla="*/ 1097799 w 4783308"/>
                <a:gd name="connsiteY5" fmla="*/ 4524510 h 4860981"/>
                <a:gd name="connsiteX6" fmla="*/ 39717 w 4783308"/>
                <a:gd name="connsiteY6" fmla="*/ 3101178 h 4860981"/>
                <a:gd name="connsiteX7" fmla="*/ 506449 w 4783308"/>
                <a:gd name="connsiteY7" fmla="*/ 740383 h 4860981"/>
                <a:gd name="connsiteX8" fmla="*/ 2484014 w 4783308"/>
                <a:gd name="connsiteY8" fmla="*/ 0 h 4860981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532073 w 4784141"/>
                <a:gd name="connsiteY0" fmla="*/ 0 h 4773425"/>
                <a:gd name="connsiteX1" fmla="*/ 3891737 w 4784141"/>
                <a:gd name="connsiteY1" fmla="*/ 389356 h 4773425"/>
                <a:gd name="connsiteX2" fmla="*/ 4760005 w 4784141"/>
                <a:gd name="connsiteY2" fmla="*/ 1725103 h 4773425"/>
                <a:gd name="connsiteX3" fmla="*/ 4475127 w 4784141"/>
                <a:gd name="connsiteY3" fmla="*/ 3628284 h 4773425"/>
                <a:gd name="connsiteX4" fmla="*/ 3443962 w 4784141"/>
                <a:gd name="connsiteY4" fmla="*/ 4664052 h 4773425"/>
                <a:gd name="connsiteX5" fmla="*/ 1098632 w 4784141"/>
                <a:gd name="connsiteY5" fmla="*/ 4476433 h 4773425"/>
                <a:gd name="connsiteX6" fmla="*/ 40550 w 4784141"/>
                <a:gd name="connsiteY6" fmla="*/ 3053101 h 4773425"/>
                <a:gd name="connsiteX7" fmla="*/ 507282 w 4784141"/>
                <a:gd name="connsiteY7" fmla="*/ 692306 h 4773425"/>
                <a:gd name="connsiteX8" fmla="*/ 2532073 w 4784141"/>
                <a:gd name="connsiteY8" fmla="*/ 0 h 4773425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58783 w 4784614"/>
                <a:gd name="connsiteY0" fmla="*/ 525 h 4757924"/>
                <a:gd name="connsiteX1" fmla="*/ 3892210 w 4784614"/>
                <a:gd name="connsiteY1" fmla="*/ 373855 h 4757924"/>
                <a:gd name="connsiteX2" fmla="*/ 4760478 w 4784614"/>
                <a:gd name="connsiteY2" fmla="*/ 1709602 h 4757924"/>
                <a:gd name="connsiteX3" fmla="*/ 4475600 w 4784614"/>
                <a:gd name="connsiteY3" fmla="*/ 3612783 h 4757924"/>
                <a:gd name="connsiteX4" fmla="*/ 3444435 w 4784614"/>
                <a:gd name="connsiteY4" fmla="*/ 4648551 h 4757924"/>
                <a:gd name="connsiteX5" fmla="*/ 1099105 w 4784614"/>
                <a:gd name="connsiteY5" fmla="*/ 4460932 h 4757924"/>
                <a:gd name="connsiteX6" fmla="*/ 41023 w 4784614"/>
                <a:gd name="connsiteY6" fmla="*/ 3037600 h 4757924"/>
                <a:gd name="connsiteX7" fmla="*/ 507755 w 4784614"/>
                <a:gd name="connsiteY7" fmla="*/ 676805 h 4757924"/>
                <a:gd name="connsiteX8" fmla="*/ 2558783 w 4784614"/>
                <a:gd name="connsiteY8" fmla="*/ 525 h 4757924"/>
                <a:gd name="connsiteX0" fmla="*/ 2558783 w 4784614"/>
                <a:gd name="connsiteY0" fmla="*/ 408 h 4757807"/>
                <a:gd name="connsiteX1" fmla="*/ 3907953 w 4784614"/>
                <a:gd name="connsiteY1" fmla="*/ 443183 h 4757807"/>
                <a:gd name="connsiteX2" fmla="*/ 4760478 w 4784614"/>
                <a:gd name="connsiteY2" fmla="*/ 1709485 h 4757807"/>
                <a:gd name="connsiteX3" fmla="*/ 4475600 w 4784614"/>
                <a:gd name="connsiteY3" fmla="*/ 3612666 h 4757807"/>
                <a:gd name="connsiteX4" fmla="*/ 3444435 w 4784614"/>
                <a:gd name="connsiteY4" fmla="*/ 4648434 h 4757807"/>
                <a:gd name="connsiteX5" fmla="*/ 1099105 w 4784614"/>
                <a:gd name="connsiteY5" fmla="*/ 4460815 h 4757807"/>
                <a:gd name="connsiteX6" fmla="*/ 41023 w 4784614"/>
                <a:gd name="connsiteY6" fmla="*/ 3037483 h 4757807"/>
                <a:gd name="connsiteX7" fmla="*/ 507755 w 4784614"/>
                <a:gd name="connsiteY7" fmla="*/ 676688 h 4757807"/>
                <a:gd name="connsiteX8" fmla="*/ 2558783 w 4784614"/>
                <a:gd name="connsiteY8" fmla="*/ 408 h 4757807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90 h 4954518"/>
                <a:gd name="connsiteX1" fmla="*/ 3910127 w 4786788"/>
                <a:gd name="connsiteY1" fmla="*/ 639894 h 4954518"/>
                <a:gd name="connsiteX2" fmla="*/ 4762652 w 4786788"/>
                <a:gd name="connsiteY2" fmla="*/ 1906196 h 4954518"/>
                <a:gd name="connsiteX3" fmla="*/ 4477774 w 4786788"/>
                <a:gd name="connsiteY3" fmla="*/ 3809377 h 4954518"/>
                <a:gd name="connsiteX4" fmla="*/ 3446609 w 4786788"/>
                <a:gd name="connsiteY4" fmla="*/ 4845145 h 4954518"/>
                <a:gd name="connsiteX5" fmla="*/ 1101279 w 4786788"/>
                <a:gd name="connsiteY5" fmla="*/ 4657526 h 4954518"/>
                <a:gd name="connsiteX6" fmla="*/ 43197 w 4786788"/>
                <a:gd name="connsiteY6" fmla="*/ 3234194 h 4954518"/>
                <a:gd name="connsiteX7" fmla="*/ 509929 w 4786788"/>
                <a:gd name="connsiteY7" fmla="*/ 873399 h 4954518"/>
                <a:gd name="connsiteX8" fmla="*/ 2675744 w 4786788"/>
                <a:gd name="connsiteY8" fmla="*/ 290 h 4954518"/>
                <a:gd name="connsiteX0" fmla="*/ 2675744 w 4786788"/>
                <a:gd name="connsiteY0" fmla="*/ 326 h 4954554"/>
                <a:gd name="connsiteX1" fmla="*/ 3990884 w 4786788"/>
                <a:gd name="connsiteY1" fmla="*/ 591130 h 4954554"/>
                <a:gd name="connsiteX2" fmla="*/ 4762652 w 4786788"/>
                <a:gd name="connsiteY2" fmla="*/ 1906232 h 4954554"/>
                <a:gd name="connsiteX3" fmla="*/ 4477774 w 4786788"/>
                <a:gd name="connsiteY3" fmla="*/ 3809413 h 4954554"/>
                <a:gd name="connsiteX4" fmla="*/ 3446609 w 4786788"/>
                <a:gd name="connsiteY4" fmla="*/ 4845181 h 4954554"/>
                <a:gd name="connsiteX5" fmla="*/ 1101279 w 4786788"/>
                <a:gd name="connsiteY5" fmla="*/ 4657562 h 4954554"/>
                <a:gd name="connsiteX6" fmla="*/ 43197 w 4786788"/>
                <a:gd name="connsiteY6" fmla="*/ 3234230 h 4954554"/>
                <a:gd name="connsiteX7" fmla="*/ 509929 w 4786788"/>
                <a:gd name="connsiteY7" fmla="*/ 873435 h 4954554"/>
                <a:gd name="connsiteX8" fmla="*/ 2675744 w 4786788"/>
                <a:gd name="connsiteY8" fmla="*/ 326 h 4954554"/>
                <a:gd name="connsiteX0" fmla="*/ 2662196 w 4773240"/>
                <a:gd name="connsiteY0" fmla="*/ 326 h 4954554"/>
                <a:gd name="connsiteX1" fmla="*/ 3977336 w 4773240"/>
                <a:gd name="connsiteY1" fmla="*/ 591130 h 4954554"/>
                <a:gd name="connsiteX2" fmla="*/ 4749104 w 4773240"/>
                <a:gd name="connsiteY2" fmla="*/ 1906232 h 4954554"/>
                <a:gd name="connsiteX3" fmla="*/ 4464226 w 4773240"/>
                <a:gd name="connsiteY3" fmla="*/ 3809413 h 4954554"/>
                <a:gd name="connsiteX4" fmla="*/ 3433061 w 4773240"/>
                <a:gd name="connsiteY4" fmla="*/ 4845181 h 4954554"/>
                <a:gd name="connsiteX5" fmla="*/ 1087731 w 4773240"/>
                <a:gd name="connsiteY5" fmla="*/ 4657562 h 4954554"/>
                <a:gd name="connsiteX6" fmla="*/ 29649 w 4773240"/>
                <a:gd name="connsiteY6" fmla="*/ 3234230 h 4954554"/>
                <a:gd name="connsiteX7" fmla="*/ 640977 w 4773240"/>
                <a:gd name="connsiteY7" fmla="*/ 730117 h 4954554"/>
                <a:gd name="connsiteX8" fmla="*/ 2662196 w 4773240"/>
                <a:gd name="connsiteY8" fmla="*/ 326 h 4954554"/>
                <a:gd name="connsiteX0" fmla="*/ 2664762 w 4775806"/>
                <a:gd name="connsiteY0" fmla="*/ 326 h 4954554"/>
                <a:gd name="connsiteX1" fmla="*/ 3979902 w 4775806"/>
                <a:gd name="connsiteY1" fmla="*/ 591130 h 4954554"/>
                <a:gd name="connsiteX2" fmla="*/ 4751670 w 4775806"/>
                <a:gd name="connsiteY2" fmla="*/ 1906232 h 4954554"/>
                <a:gd name="connsiteX3" fmla="*/ 4466792 w 4775806"/>
                <a:gd name="connsiteY3" fmla="*/ 3809413 h 4954554"/>
                <a:gd name="connsiteX4" fmla="*/ 3435627 w 4775806"/>
                <a:gd name="connsiteY4" fmla="*/ 4845181 h 4954554"/>
                <a:gd name="connsiteX5" fmla="*/ 1090297 w 4775806"/>
                <a:gd name="connsiteY5" fmla="*/ 4657562 h 4954554"/>
                <a:gd name="connsiteX6" fmla="*/ 32215 w 4775806"/>
                <a:gd name="connsiteY6" fmla="*/ 3234230 h 4954554"/>
                <a:gd name="connsiteX7" fmla="*/ 607899 w 4775806"/>
                <a:gd name="connsiteY7" fmla="*/ 806182 h 4954554"/>
                <a:gd name="connsiteX8" fmla="*/ 2664762 w 4775806"/>
                <a:gd name="connsiteY8" fmla="*/ 326 h 4954554"/>
                <a:gd name="connsiteX0" fmla="*/ 2673549 w 4784593"/>
                <a:gd name="connsiteY0" fmla="*/ 326 h 4954554"/>
                <a:gd name="connsiteX1" fmla="*/ 3988689 w 4784593"/>
                <a:gd name="connsiteY1" fmla="*/ 591130 h 4954554"/>
                <a:gd name="connsiteX2" fmla="*/ 4760457 w 4784593"/>
                <a:gd name="connsiteY2" fmla="*/ 1906232 h 4954554"/>
                <a:gd name="connsiteX3" fmla="*/ 4475579 w 4784593"/>
                <a:gd name="connsiteY3" fmla="*/ 3809413 h 4954554"/>
                <a:gd name="connsiteX4" fmla="*/ 3444414 w 4784593"/>
                <a:gd name="connsiteY4" fmla="*/ 4845181 h 4954554"/>
                <a:gd name="connsiteX5" fmla="*/ 1099084 w 4784593"/>
                <a:gd name="connsiteY5" fmla="*/ 4657562 h 4954554"/>
                <a:gd name="connsiteX6" fmla="*/ 41002 w 4784593"/>
                <a:gd name="connsiteY6" fmla="*/ 3234230 h 4954554"/>
                <a:gd name="connsiteX7" fmla="*/ 616686 w 4784593"/>
                <a:gd name="connsiteY7" fmla="*/ 806182 h 4954554"/>
                <a:gd name="connsiteX8" fmla="*/ 2673549 w 4784593"/>
                <a:gd name="connsiteY8" fmla="*/ 326 h 4954554"/>
                <a:gd name="connsiteX0" fmla="*/ 2649000 w 4760044"/>
                <a:gd name="connsiteY0" fmla="*/ 326 h 4964273"/>
                <a:gd name="connsiteX1" fmla="*/ 3964140 w 4760044"/>
                <a:gd name="connsiteY1" fmla="*/ 591130 h 4964273"/>
                <a:gd name="connsiteX2" fmla="*/ 4735908 w 4760044"/>
                <a:gd name="connsiteY2" fmla="*/ 1906232 h 4964273"/>
                <a:gd name="connsiteX3" fmla="*/ 4451030 w 4760044"/>
                <a:gd name="connsiteY3" fmla="*/ 3809413 h 4964273"/>
                <a:gd name="connsiteX4" fmla="*/ 3419865 w 4760044"/>
                <a:gd name="connsiteY4" fmla="*/ 4845181 h 4964273"/>
                <a:gd name="connsiteX5" fmla="*/ 1074535 w 4760044"/>
                <a:gd name="connsiteY5" fmla="*/ 4657562 h 4964273"/>
                <a:gd name="connsiteX6" fmla="*/ 33359 w 4760044"/>
                <a:gd name="connsiteY6" fmla="*/ 2995991 h 4964273"/>
                <a:gd name="connsiteX7" fmla="*/ 592137 w 4760044"/>
                <a:gd name="connsiteY7" fmla="*/ 806182 h 4964273"/>
                <a:gd name="connsiteX8" fmla="*/ 2649000 w 4760044"/>
                <a:gd name="connsiteY8" fmla="*/ 326 h 4964273"/>
                <a:gd name="connsiteX0" fmla="*/ 2649000 w 4760044"/>
                <a:gd name="connsiteY0" fmla="*/ 300 h 4964247"/>
                <a:gd name="connsiteX1" fmla="*/ 3813909 w 4760044"/>
                <a:gd name="connsiteY1" fmla="*/ 619239 h 4964247"/>
                <a:gd name="connsiteX2" fmla="*/ 4735908 w 4760044"/>
                <a:gd name="connsiteY2" fmla="*/ 1906206 h 4964247"/>
                <a:gd name="connsiteX3" fmla="*/ 4451030 w 4760044"/>
                <a:gd name="connsiteY3" fmla="*/ 3809387 h 4964247"/>
                <a:gd name="connsiteX4" fmla="*/ 3419865 w 4760044"/>
                <a:gd name="connsiteY4" fmla="*/ 4845155 h 4964247"/>
                <a:gd name="connsiteX5" fmla="*/ 1074535 w 4760044"/>
                <a:gd name="connsiteY5" fmla="*/ 4657536 h 4964247"/>
                <a:gd name="connsiteX6" fmla="*/ 33359 w 4760044"/>
                <a:gd name="connsiteY6" fmla="*/ 2995965 h 4964247"/>
                <a:gd name="connsiteX7" fmla="*/ 592137 w 4760044"/>
                <a:gd name="connsiteY7" fmla="*/ 806156 h 4964247"/>
                <a:gd name="connsiteX8" fmla="*/ 2649000 w 4760044"/>
                <a:gd name="connsiteY8" fmla="*/ 300 h 4964247"/>
                <a:gd name="connsiteX0" fmla="*/ 2649000 w 4849477"/>
                <a:gd name="connsiteY0" fmla="*/ -2 h 4963945"/>
                <a:gd name="connsiteX1" fmla="*/ 4735908 w 4849477"/>
                <a:gd name="connsiteY1" fmla="*/ 1905904 h 4963945"/>
                <a:gd name="connsiteX2" fmla="*/ 4451030 w 4849477"/>
                <a:gd name="connsiteY2" fmla="*/ 3809085 h 4963945"/>
                <a:gd name="connsiteX3" fmla="*/ 3419865 w 4849477"/>
                <a:gd name="connsiteY3" fmla="*/ 4844853 h 4963945"/>
                <a:gd name="connsiteX4" fmla="*/ 1074535 w 4849477"/>
                <a:gd name="connsiteY4" fmla="*/ 4657234 h 4963945"/>
                <a:gd name="connsiteX5" fmla="*/ 33359 w 4849477"/>
                <a:gd name="connsiteY5" fmla="*/ 2995663 h 4963945"/>
                <a:gd name="connsiteX6" fmla="*/ 592137 w 4849477"/>
                <a:gd name="connsiteY6" fmla="*/ 805854 h 4963945"/>
                <a:gd name="connsiteX7" fmla="*/ 2649000 w 4849477"/>
                <a:gd name="connsiteY7" fmla="*/ -2 h 4963945"/>
                <a:gd name="connsiteX0" fmla="*/ 2649000 w 4859466"/>
                <a:gd name="connsiteY0" fmla="*/ -2 h 5536260"/>
                <a:gd name="connsiteX1" fmla="*/ 4735908 w 4859466"/>
                <a:gd name="connsiteY1" fmla="*/ 1905904 h 5536260"/>
                <a:gd name="connsiteX2" fmla="*/ 4451030 w 4859466"/>
                <a:gd name="connsiteY2" fmla="*/ 3809085 h 5536260"/>
                <a:gd name="connsiteX3" fmla="*/ 3067466 w 4859466"/>
                <a:gd name="connsiteY3" fmla="*/ 5491001 h 5536260"/>
                <a:gd name="connsiteX4" fmla="*/ 1074535 w 4859466"/>
                <a:gd name="connsiteY4" fmla="*/ 4657234 h 5536260"/>
                <a:gd name="connsiteX5" fmla="*/ 33359 w 4859466"/>
                <a:gd name="connsiteY5" fmla="*/ 2995663 h 5536260"/>
                <a:gd name="connsiteX6" fmla="*/ 592137 w 4859466"/>
                <a:gd name="connsiteY6" fmla="*/ 805854 h 5536260"/>
                <a:gd name="connsiteX7" fmla="*/ 2649000 w 4859466"/>
                <a:gd name="connsiteY7" fmla="*/ -2 h 5536260"/>
                <a:gd name="connsiteX0" fmla="*/ 2780481 w 4861205"/>
                <a:gd name="connsiteY0" fmla="*/ -2 h 5864449"/>
                <a:gd name="connsiteX1" fmla="*/ 4737647 w 4861205"/>
                <a:gd name="connsiteY1" fmla="*/ 2234093 h 5864449"/>
                <a:gd name="connsiteX2" fmla="*/ 4452769 w 4861205"/>
                <a:gd name="connsiteY2" fmla="*/ 4137274 h 5864449"/>
                <a:gd name="connsiteX3" fmla="*/ 3069205 w 4861205"/>
                <a:gd name="connsiteY3" fmla="*/ 5819190 h 5864449"/>
                <a:gd name="connsiteX4" fmla="*/ 1076274 w 4861205"/>
                <a:gd name="connsiteY4" fmla="*/ 4985423 h 5864449"/>
                <a:gd name="connsiteX5" fmla="*/ 35098 w 4861205"/>
                <a:gd name="connsiteY5" fmla="*/ 3323852 h 5864449"/>
                <a:gd name="connsiteX6" fmla="*/ 593876 w 4861205"/>
                <a:gd name="connsiteY6" fmla="*/ 1134043 h 5864449"/>
                <a:gd name="connsiteX7" fmla="*/ 2780481 w 4861205"/>
                <a:gd name="connsiteY7" fmla="*/ -2 h 5864449"/>
                <a:gd name="connsiteX0" fmla="*/ 2289077 w 4369801"/>
                <a:gd name="connsiteY0" fmla="*/ -2 h 5893101"/>
                <a:gd name="connsiteX1" fmla="*/ 4246243 w 4369801"/>
                <a:gd name="connsiteY1" fmla="*/ 2234093 h 5893101"/>
                <a:gd name="connsiteX2" fmla="*/ 3961365 w 4369801"/>
                <a:gd name="connsiteY2" fmla="*/ 4137274 h 5893101"/>
                <a:gd name="connsiteX3" fmla="*/ 2577801 w 4369801"/>
                <a:gd name="connsiteY3" fmla="*/ 5819190 h 5893101"/>
                <a:gd name="connsiteX4" fmla="*/ 584870 w 4369801"/>
                <a:gd name="connsiteY4" fmla="*/ 4985423 h 5893101"/>
                <a:gd name="connsiteX5" fmla="*/ 102472 w 4369801"/>
                <a:gd name="connsiteY5" fmla="*/ 1134043 h 5893101"/>
                <a:gd name="connsiteX6" fmla="*/ 2289077 w 4369801"/>
                <a:gd name="connsiteY6" fmla="*/ -2 h 5893101"/>
                <a:gd name="connsiteX0" fmla="*/ 2352777 w 4433501"/>
                <a:gd name="connsiteY0" fmla="*/ -2 h 5854124"/>
                <a:gd name="connsiteX1" fmla="*/ 4309943 w 4433501"/>
                <a:gd name="connsiteY1" fmla="*/ 2234093 h 5854124"/>
                <a:gd name="connsiteX2" fmla="*/ 4025065 w 4433501"/>
                <a:gd name="connsiteY2" fmla="*/ 4137274 h 5854124"/>
                <a:gd name="connsiteX3" fmla="*/ 2641501 w 4433501"/>
                <a:gd name="connsiteY3" fmla="*/ 5819190 h 5854124"/>
                <a:gd name="connsiteX4" fmla="*/ 430809 w 4433501"/>
                <a:gd name="connsiteY4" fmla="*/ 4389642 h 5854124"/>
                <a:gd name="connsiteX5" fmla="*/ 166172 w 4433501"/>
                <a:gd name="connsiteY5" fmla="*/ 1134043 h 5854124"/>
                <a:gd name="connsiteX6" fmla="*/ 2352777 w 4433501"/>
                <a:gd name="connsiteY6" fmla="*/ -2 h 5854124"/>
                <a:gd name="connsiteX0" fmla="*/ 2193618 w 4274342"/>
                <a:gd name="connsiteY0" fmla="*/ -2 h 5850779"/>
                <a:gd name="connsiteX1" fmla="*/ 4150784 w 4274342"/>
                <a:gd name="connsiteY1" fmla="*/ 2234093 h 5850779"/>
                <a:gd name="connsiteX2" fmla="*/ 3865906 w 4274342"/>
                <a:gd name="connsiteY2" fmla="*/ 4137274 h 5850779"/>
                <a:gd name="connsiteX3" fmla="*/ 2482342 w 4274342"/>
                <a:gd name="connsiteY3" fmla="*/ 5819190 h 5850779"/>
                <a:gd name="connsiteX4" fmla="*/ 271650 w 4274342"/>
                <a:gd name="connsiteY4" fmla="*/ 4389642 h 5850779"/>
                <a:gd name="connsiteX5" fmla="*/ 247914 w 4274342"/>
                <a:gd name="connsiteY5" fmla="*/ 1846756 h 5850779"/>
                <a:gd name="connsiteX6" fmla="*/ 2193618 w 4274342"/>
                <a:gd name="connsiteY6" fmla="*/ -2 h 5850779"/>
                <a:gd name="connsiteX0" fmla="*/ 1967294 w 4267345"/>
                <a:gd name="connsiteY0" fmla="*/ -3 h 5416782"/>
                <a:gd name="connsiteX1" fmla="*/ 4137681 w 4267345"/>
                <a:gd name="connsiteY1" fmla="*/ 1800096 h 5416782"/>
                <a:gd name="connsiteX2" fmla="*/ 3852803 w 4267345"/>
                <a:gd name="connsiteY2" fmla="*/ 3703277 h 5416782"/>
                <a:gd name="connsiteX3" fmla="*/ 2469239 w 4267345"/>
                <a:gd name="connsiteY3" fmla="*/ 5385193 h 5416782"/>
                <a:gd name="connsiteX4" fmla="*/ 258547 w 4267345"/>
                <a:gd name="connsiteY4" fmla="*/ 3955645 h 5416782"/>
                <a:gd name="connsiteX5" fmla="*/ 234811 w 4267345"/>
                <a:gd name="connsiteY5" fmla="*/ 1412759 h 5416782"/>
                <a:gd name="connsiteX6" fmla="*/ 1967294 w 4267345"/>
                <a:gd name="connsiteY6" fmla="*/ -3 h 5416782"/>
                <a:gd name="connsiteX0" fmla="*/ 1967294 w 3964997"/>
                <a:gd name="connsiteY0" fmla="*/ -3 h 5416782"/>
                <a:gd name="connsiteX1" fmla="*/ 3668011 w 3964997"/>
                <a:gd name="connsiteY1" fmla="*/ 1478862 h 5416782"/>
                <a:gd name="connsiteX2" fmla="*/ 3852803 w 3964997"/>
                <a:gd name="connsiteY2" fmla="*/ 3703277 h 5416782"/>
                <a:gd name="connsiteX3" fmla="*/ 2469239 w 3964997"/>
                <a:gd name="connsiteY3" fmla="*/ 5385193 h 5416782"/>
                <a:gd name="connsiteX4" fmla="*/ 258547 w 3964997"/>
                <a:gd name="connsiteY4" fmla="*/ 3955645 h 5416782"/>
                <a:gd name="connsiteX5" fmla="*/ 234811 w 3964997"/>
                <a:gd name="connsiteY5" fmla="*/ 1412759 h 5416782"/>
                <a:gd name="connsiteX6" fmla="*/ 1967294 w 3964997"/>
                <a:gd name="connsiteY6" fmla="*/ -3 h 5416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64997" h="5416782">
                  <a:moveTo>
                    <a:pt x="1967294" y="-3"/>
                  </a:moveTo>
                  <a:cubicBezTo>
                    <a:pt x="2657922" y="183339"/>
                    <a:pt x="3353760" y="861649"/>
                    <a:pt x="3668011" y="1478862"/>
                  </a:cubicBezTo>
                  <a:cubicBezTo>
                    <a:pt x="3982262" y="2096075"/>
                    <a:pt x="4052598" y="3052222"/>
                    <a:pt x="3852803" y="3703277"/>
                  </a:cubicBezTo>
                  <a:cubicBezTo>
                    <a:pt x="3653008" y="4354332"/>
                    <a:pt x="2782065" y="5270224"/>
                    <a:pt x="2469239" y="5385193"/>
                  </a:cubicBezTo>
                  <a:cubicBezTo>
                    <a:pt x="1758393" y="5606258"/>
                    <a:pt x="630952" y="4617717"/>
                    <a:pt x="258547" y="3955645"/>
                  </a:cubicBezTo>
                  <a:cubicBezTo>
                    <a:pt x="-113858" y="3293573"/>
                    <a:pt x="-49980" y="2072034"/>
                    <a:pt x="234811" y="1412759"/>
                  </a:cubicBezTo>
                  <a:cubicBezTo>
                    <a:pt x="519602" y="753484"/>
                    <a:pt x="1314621" y="30745"/>
                    <a:pt x="1967294" y="-3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78" name="Content Placeholder 3077">
            <a:extLst>
              <a:ext uri="{FF2B5EF4-FFF2-40B4-BE49-F238E27FC236}">
                <a16:creationId xmlns:a16="http://schemas.microsoft.com/office/drawing/2014/main" id="{7DABFF31-15F9-5661-0392-B991212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113" y="1362075"/>
            <a:ext cx="4430490" cy="4810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4400" b="0" i="0" dirty="0">
                <a:solidFill>
                  <a:schemeClr val="tx2"/>
                </a:solidFill>
                <a:effectLst/>
                <a:latin typeface="Google Sans"/>
              </a:rPr>
              <a:t>Coming together is a beginning, staying together is progress, and working together is success</a:t>
            </a:r>
            <a:r>
              <a:rPr lang="en-GB" sz="2400" b="0" i="0" dirty="0">
                <a:solidFill>
                  <a:schemeClr val="tx2"/>
                </a:solidFill>
                <a:effectLst/>
                <a:latin typeface="Google Sans"/>
              </a:rPr>
              <a:t>."(Henry Ford) 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3074" name="Picture 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1B644C1B-5A85-212E-C901-1B614EFF6D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414"/>
          <a:stretch/>
        </p:blipFill>
        <p:spPr bwMode="auto">
          <a:xfrm>
            <a:off x="6278715" y="825162"/>
            <a:ext cx="5397522" cy="5321279"/>
          </a:xfrm>
          <a:custGeom>
            <a:avLst/>
            <a:gdLst/>
            <a:ahLst/>
            <a:cxnLst/>
            <a:rect l="l" t="t" r="r" b="b"/>
            <a:pathLst>
              <a:path w="4907989" h="5000863">
                <a:moveTo>
                  <a:pt x="2470191" y="1"/>
                </a:moveTo>
                <a:cubicBezTo>
                  <a:pt x="2830241" y="-195"/>
                  <a:pt x="3415742" y="46328"/>
                  <a:pt x="3765819" y="252773"/>
                </a:cubicBezTo>
                <a:cubicBezTo>
                  <a:pt x="4165907" y="488709"/>
                  <a:pt x="4458341" y="954942"/>
                  <a:pt x="4731557" y="1418236"/>
                </a:cubicBezTo>
                <a:cubicBezTo>
                  <a:pt x="4789564" y="1659858"/>
                  <a:pt x="4891070" y="1860738"/>
                  <a:pt x="4905579" y="2143103"/>
                </a:cubicBezTo>
                <a:cubicBezTo>
                  <a:pt x="4920089" y="2425468"/>
                  <a:pt x="4866326" y="2818061"/>
                  <a:pt x="4818615" y="3112430"/>
                </a:cubicBezTo>
                <a:cubicBezTo>
                  <a:pt x="4770904" y="3406800"/>
                  <a:pt x="4806203" y="3646923"/>
                  <a:pt x="4619311" y="3909319"/>
                </a:cubicBezTo>
                <a:cubicBezTo>
                  <a:pt x="4432419" y="4171716"/>
                  <a:pt x="4049620" y="4492340"/>
                  <a:pt x="3697259" y="4686813"/>
                </a:cubicBezTo>
                <a:cubicBezTo>
                  <a:pt x="3344898" y="4881286"/>
                  <a:pt x="2734541" y="4985891"/>
                  <a:pt x="2333694" y="4997577"/>
                </a:cubicBezTo>
                <a:cubicBezTo>
                  <a:pt x="1932846" y="5009263"/>
                  <a:pt x="1918305" y="5002441"/>
                  <a:pt x="1292179" y="4756925"/>
                </a:cubicBezTo>
                <a:cubicBezTo>
                  <a:pt x="666053" y="4511409"/>
                  <a:pt x="241665" y="3438040"/>
                  <a:pt x="84531" y="2817164"/>
                </a:cubicBezTo>
                <a:cubicBezTo>
                  <a:pt x="-72603" y="2196288"/>
                  <a:pt x="-25040" y="1500760"/>
                  <a:pt x="349377" y="1031668"/>
                </a:cubicBezTo>
                <a:cubicBezTo>
                  <a:pt x="723793" y="562576"/>
                  <a:pt x="1315167" y="14311"/>
                  <a:pt x="2331031" y="2616"/>
                </a:cubicBezTo>
                <a:cubicBezTo>
                  <a:pt x="2371921" y="1011"/>
                  <a:pt x="2418756" y="29"/>
                  <a:pt x="2470191" y="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07" name="Group 3106">
            <a:extLst>
              <a:ext uri="{FF2B5EF4-FFF2-40B4-BE49-F238E27FC236}">
                <a16:creationId xmlns:a16="http://schemas.microsoft.com/office/drawing/2014/main" id="{4D3BD428-BE12-D76F-5331-338B22BA4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9359112" flipV="1">
            <a:off x="6370609" y="4879835"/>
            <a:ext cx="1284318" cy="1937410"/>
            <a:chOff x="11879717" y="3115440"/>
            <a:chExt cx="1284318" cy="1937410"/>
          </a:xfrm>
        </p:grpSpPr>
        <p:sp>
          <p:nvSpPr>
            <p:cNvPr id="3108" name="Freeform: Shape 3107">
              <a:extLst>
                <a:ext uri="{FF2B5EF4-FFF2-40B4-BE49-F238E27FC236}">
                  <a16:creationId xmlns:a16="http://schemas.microsoft.com/office/drawing/2014/main" id="{0ED2505C-BD8D-90F6-2853-6BBFE44A9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516067" flipH="1">
              <a:off x="11879717" y="3115440"/>
              <a:ext cx="1284318" cy="1937410"/>
            </a:xfrm>
            <a:custGeom>
              <a:avLst/>
              <a:gdLst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99666 w 1914334"/>
                <a:gd name="connsiteY28" fmla="*/ 437421 h 2986466"/>
                <a:gd name="connsiteX29" fmla="*/ 685894 w 1914334"/>
                <a:gd name="connsiteY29" fmla="*/ 678417 h 2986466"/>
                <a:gd name="connsiteX30" fmla="*/ 508792 w 1914334"/>
                <a:gd name="connsiteY30" fmla="*/ 1006120 h 2986466"/>
                <a:gd name="connsiteX31" fmla="*/ 511266 w 1914334"/>
                <a:gd name="connsiteY31" fmla="*/ 1050185 h 2986466"/>
                <a:gd name="connsiteX32" fmla="*/ 930004 w 1914334"/>
                <a:gd name="connsiteY32" fmla="*/ 813729 h 2986466"/>
                <a:gd name="connsiteX33" fmla="*/ 1422398 w 1914334"/>
                <a:gd name="connsiteY33" fmla="*/ 701643 h 2986466"/>
                <a:gd name="connsiteX34" fmla="*/ 1435000 w 1914334"/>
                <a:gd name="connsiteY34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528062 w 1914334"/>
                <a:gd name="connsiteY4" fmla="*/ 1632245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528062 w 1914334"/>
                <a:gd name="connsiteY4" fmla="*/ 1632245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73669 w 1953003"/>
                <a:gd name="connsiteY0" fmla="*/ 708401 h 2986134"/>
                <a:gd name="connsiteX1" fmla="*/ 1411076 w 1953003"/>
                <a:gd name="connsiteY1" fmla="*/ 919813 h 2986134"/>
                <a:gd name="connsiteX2" fmla="*/ 1189873 w 1953003"/>
                <a:gd name="connsiteY2" fmla="*/ 1213129 h 2986134"/>
                <a:gd name="connsiteX3" fmla="*/ 908992 w 1953003"/>
                <a:gd name="connsiteY3" fmla="*/ 1450576 h 2986134"/>
                <a:gd name="connsiteX4" fmla="*/ 566731 w 1953003"/>
                <a:gd name="connsiteY4" fmla="*/ 1632245 h 2986134"/>
                <a:gd name="connsiteX5" fmla="*/ 737079 w 1953003"/>
                <a:gd name="connsiteY5" fmla="*/ 1653421 h 2986134"/>
                <a:gd name="connsiteX6" fmla="*/ 1274693 w 1953003"/>
                <a:gd name="connsiteY6" fmla="*/ 1655250 h 2986134"/>
                <a:gd name="connsiteX7" fmla="*/ 1674785 w 1953003"/>
                <a:gd name="connsiteY7" fmla="*/ 1749816 h 2986134"/>
                <a:gd name="connsiteX8" fmla="*/ 1932074 w 1953003"/>
                <a:gd name="connsiteY8" fmla="*/ 1866208 h 2986134"/>
                <a:gd name="connsiteX9" fmla="*/ 1905948 w 1953003"/>
                <a:gd name="connsiteY9" fmla="*/ 1943962 h 2986134"/>
                <a:gd name="connsiteX10" fmla="*/ 1652961 w 1953003"/>
                <a:gd name="connsiteY10" fmla="*/ 2106263 h 2986134"/>
                <a:gd name="connsiteX11" fmla="*/ 1252869 w 1953003"/>
                <a:gd name="connsiteY11" fmla="*/ 2208104 h 2986134"/>
                <a:gd name="connsiteX12" fmla="*/ 935554 w 1953003"/>
                <a:gd name="connsiteY12" fmla="*/ 2195250 h 2986134"/>
                <a:gd name="connsiteX13" fmla="*/ 578462 w 1953003"/>
                <a:gd name="connsiteY13" fmla="*/ 2089164 h 2986134"/>
                <a:gd name="connsiteX14" fmla="*/ 321668 w 1953003"/>
                <a:gd name="connsiteY14" fmla="*/ 1949541 h 2986134"/>
                <a:gd name="connsiteX15" fmla="*/ 291941 w 1953003"/>
                <a:gd name="connsiteY15" fmla="*/ 2002232 h 2986134"/>
                <a:gd name="connsiteX16" fmla="*/ 340903 w 1953003"/>
                <a:gd name="connsiteY16" fmla="*/ 2395326 h 2986134"/>
                <a:gd name="connsiteX17" fmla="*/ 426218 w 1953003"/>
                <a:gd name="connsiteY17" fmla="*/ 2772335 h 2986134"/>
                <a:gd name="connsiteX18" fmla="*/ 465002 w 1953003"/>
                <a:gd name="connsiteY18" fmla="*/ 2891702 h 2986134"/>
                <a:gd name="connsiteX19" fmla="*/ 246582 w 1953003"/>
                <a:gd name="connsiteY19" fmla="*/ 2986134 h 2986134"/>
                <a:gd name="connsiteX20" fmla="*/ 76777 w 1953003"/>
                <a:gd name="connsiteY20" fmla="*/ 2352917 h 2986134"/>
                <a:gd name="connsiteX21" fmla="*/ 131 w 1953003"/>
                <a:gd name="connsiteY21" fmla="*/ 1730652 h 2986134"/>
                <a:gd name="connsiteX22" fmla="*/ 105626 w 1953003"/>
                <a:gd name="connsiteY22" fmla="*/ 904785 h 2986134"/>
                <a:gd name="connsiteX23" fmla="*/ 278097 w 1953003"/>
                <a:gd name="connsiteY23" fmla="*/ 433148 h 2986134"/>
                <a:gd name="connsiteX24" fmla="*/ 443604 w 1953003"/>
                <a:gd name="connsiteY24" fmla="*/ 172515 h 2986134"/>
                <a:gd name="connsiteX25" fmla="*/ 612455 w 1953003"/>
                <a:gd name="connsiteY25" fmla="*/ 0 h 2986134"/>
                <a:gd name="connsiteX26" fmla="*/ 731677 w 1953003"/>
                <a:gd name="connsiteY26" fmla="*/ 332056 h 2986134"/>
                <a:gd name="connsiteX27" fmla="*/ 724563 w 1953003"/>
                <a:gd name="connsiteY27" fmla="*/ 678085 h 2986134"/>
                <a:gd name="connsiteX28" fmla="*/ 547461 w 1953003"/>
                <a:gd name="connsiteY28" fmla="*/ 1005788 h 2986134"/>
                <a:gd name="connsiteX29" fmla="*/ 549935 w 1953003"/>
                <a:gd name="connsiteY29" fmla="*/ 1049853 h 2986134"/>
                <a:gd name="connsiteX30" fmla="*/ 968673 w 1953003"/>
                <a:gd name="connsiteY30" fmla="*/ 813397 h 2986134"/>
                <a:gd name="connsiteX31" fmla="*/ 1461067 w 1953003"/>
                <a:gd name="connsiteY31" fmla="*/ 701311 h 2986134"/>
                <a:gd name="connsiteX32" fmla="*/ 1473669 w 1953003"/>
                <a:gd name="connsiteY32" fmla="*/ 708401 h 2986134"/>
                <a:gd name="connsiteX0" fmla="*/ 1473951 w 1953285"/>
                <a:gd name="connsiteY0" fmla="*/ 708401 h 2986134"/>
                <a:gd name="connsiteX1" fmla="*/ 1411358 w 1953285"/>
                <a:gd name="connsiteY1" fmla="*/ 919813 h 2986134"/>
                <a:gd name="connsiteX2" fmla="*/ 1190155 w 1953285"/>
                <a:gd name="connsiteY2" fmla="*/ 1213129 h 2986134"/>
                <a:gd name="connsiteX3" fmla="*/ 909274 w 1953285"/>
                <a:gd name="connsiteY3" fmla="*/ 1450576 h 2986134"/>
                <a:gd name="connsiteX4" fmla="*/ 567013 w 1953285"/>
                <a:gd name="connsiteY4" fmla="*/ 1632245 h 2986134"/>
                <a:gd name="connsiteX5" fmla="*/ 737361 w 1953285"/>
                <a:gd name="connsiteY5" fmla="*/ 1653421 h 2986134"/>
                <a:gd name="connsiteX6" fmla="*/ 1274975 w 1953285"/>
                <a:gd name="connsiteY6" fmla="*/ 1655250 h 2986134"/>
                <a:gd name="connsiteX7" fmla="*/ 1675067 w 1953285"/>
                <a:gd name="connsiteY7" fmla="*/ 1749816 h 2986134"/>
                <a:gd name="connsiteX8" fmla="*/ 1932356 w 1953285"/>
                <a:gd name="connsiteY8" fmla="*/ 1866208 h 2986134"/>
                <a:gd name="connsiteX9" fmla="*/ 1906230 w 1953285"/>
                <a:gd name="connsiteY9" fmla="*/ 1943962 h 2986134"/>
                <a:gd name="connsiteX10" fmla="*/ 1653243 w 1953285"/>
                <a:gd name="connsiteY10" fmla="*/ 2106263 h 2986134"/>
                <a:gd name="connsiteX11" fmla="*/ 1253151 w 1953285"/>
                <a:gd name="connsiteY11" fmla="*/ 2208104 h 2986134"/>
                <a:gd name="connsiteX12" fmla="*/ 935836 w 1953285"/>
                <a:gd name="connsiteY12" fmla="*/ 2195250 h 2986134"/>
                <a:gd name="connsiteX13" fmla="*/ 578744 w 1953285"/>
                <a:gd name="connsiteY13" fmla="*/ 2089164 h 2986134"/>
                <a:gd name="connsiteX14" fmla="*/ 321950 w 1953285"/>
                <a:gd name="connsiteY14" fmla="*/ 1949541 h 2986134"/>
                <a:gd name="connsiteX15" fmla="*/ 292223 w 1953285"/>
                <a:gd name="connsiteY15" fmla="*/ 2002232 h 2986134"/>
                <a:gd name="connsiteX16" fmla="*/ 341185 w 1953285"/>
                <a:gd name="connsiteY16" fmla="*/ 2395326 h 2986134"/>
                <a:gd name="connsiteX17" fmla="*/ 426500 w 1953285"/>
                <a:gd name="connsiteY17" fmla="*/ 2772335 h 2986134"/>
                <a:gd name="connsiteX18" fmla="*/ 465284 w 1953285"/>
                <a:gd name="connsiteY18" fmla="*/ 2891702 h 2986134"/>
                <a:gd name="connsiteX19" fmla="*/ 246864 w 1953285"/>
                <a:gd name="connsiteY19" fmla="*/ 2986134 h 2986134"/>
                <a:gd name="connsiteX20" fmla="*/ 48349 w 1953285"/>
                <a:gd name="connsiteY20" fmla="*/ 2358824 h 2986134"/>
                <a:gd name="connsiteX21" fmla="*/ 413 w 1953285"/>
                <a:gd name="connsiteY21" fmla="*/ 1730652 h 2986134"/>
                <a:gd name="connsiteX22" fmla="*/ 105908 w 1953285"/>
                <a:gd name="connsiteY22" fmla="*/ 904785 h 2986134"/>
                <a:gd name="connsiteX23" fmla="*/ 278379 w 1953285"/>
                <a:gd name="connsiteY23" fmla="*/ 433148 h 2986134"/>
                <a:gd name="connsiteX24" fmla="*/ 443886 w 1953285"/>
                <a:gd name="connsiteY24" fmla="*/ 172515 h 2986134"/>
                <a:gd name="connsiteX25" fmla="*/ 612737 w 1953285"/>
                <a:gd name="connsiteY25" fmla="*/ 0 h 2986134"/>
                <a:gd name="connsiteX26" fmla="*/ 731959 w 1953285"/>
                <a:gd name="connsiteY26" fmla="*/ 332056 h 2986134"/>
                <a:gd name="connsiteX27" fmla="*/ 724845 w 1953285"/>
                <a:gd name="connsiteY27" fmla="*/ 678085 h 2986134"/>
                <a:gd name="connsiteX28" fmla="*/ 547743 w 1953285"/>
                <a:gd name="connsiteY28" fmla="*/ 1005788 h 2986134"/>
                <a:gd name="connsiteX29" fmla="*/ 550217 w 1953285"/>
                <a:gd name="connsiteY29" fmla="*/ 1049853 h 2986134"/>
                <a:gd name="connsiteX30" fmla="*/ 968955 w 1953285"/>
                <a:gd name="connsiteY30" fmla="*/ 813397 h 2986134"/>
                <a:gd name="connsiteX31" fmla="*/ 1461349 w 1953285"/>
                <a:gd name="connsiteY31" fmla="*/ 701311 h 2986134"/>
                <a:gd name="connsiteX32" fmla="*/ 1473951 w 1953285"/>
                <a:gd name="connsiteY32" fmla="*/ 708401 h 2986134"/>
                <a:gd name="connsiteX0" fmla="*/ 1473856 w 1953190"/>
                <a:gd name="connsiteY0" fmla="*/ 708401 h 2991508"/>
                <a:gd name="connsiteX1" fmla="*/ 1411263 w 1953190"/>
                <a:gd name="connsiteY1" fmla="*/ 919813 h 2991508"/>
                <a:gd name="connsiteX2" fmla="*/ 1190060 w 1953190"/>
                <a:gd name="connsiteY2" fmla="*/ 1213129 h 2991508"/>
                <a:gd name="connsiteX3" fmla="*/ 909179 w 1953190"/>
                <a:gd name="connsiteY3" fmla="*/ 1450576 h 2991508"/>
                <a:gd name="connsiteX4" fmla="*/ 566918 w 1953190"/>
                <a:gd name="connsiteY4" fmla="*/ 1632245 h 2991508"/>
                <a:gd name="connsiteX5" fmla="*/ 737266 w 1953190"/>
                <a:gd name="connsiteY5" fmla="*/ 1653421 h 2991508"/>
                <a:gd name="connsiteX6" fmla="*/ 1274880 w 1953190"/>
                <a:gd name="connsiteY6" fmla="*/ 1655250 h 2991508"/>
                <a:gd name="connsiteX7" fmla="*/ 1674972 w 1953190"/>
                <a:gd name="connsiteY7" fmla="*/ 1749816 h 2991508"/>
                <a:gd name="connsiteX8" fmla="*/ 1932261 w 1953190"/>
                <a:gd name="connsiteY8" fmla="*/ 1866208 h 2991508"/>
                <a:gd name="connsiteX9" fmla="*/ 1906135 w 1953190"/>
                <a:gd name="connsiteY9" fmla="*/ 1943962 h 2991508"/>
                <a:gd name="connsiteX10" fmla="*/ 1653148 w 1953190"/>
                <a:gd name="connsiteY10" fmla="*/ 2106263 h 2991508"/>
                <a:gd name="connsiteX11" fmla="*/ 1253056 w 1953190"/>
                <a:gd name="connsiteY11" fmla="*/ 2208104 h 2991508"/>
                <a:gd name="connsiteX12" fmla="*/ 935741 w 1953190"/>
                <a:gd name="connsiteY12" fmla="*/ 2195250 h 2991508"/>
                <a:gd name="connsiteX13" fmla="*/ 578649 w 1953190"/>
                <a:gd name="connsiteY13" fmla="*/ 2089164 h 2991508"/>
                <a:gd name="connsiteX14" fmla="*/ 321855 w 1953190"/>
                <a:gd name="connsiteY14" fmla="*/ 1949541 h 2991508"/>
                <a:gd name="connsiteX15" fmla="*/ 292128 w 1953190"/>
                <a:gd name="connsiteY15" fmla="*/ 2002232 h 2991508"/>
                <a:gd name="connsiteX16" fmla="*/ 341090 w 1953190"/>
                <a:gd name="connsiteY16" fmla="*/ 2395326 h 2991508"/>
                <a:gd name="connsiteX17" fmla="*/ 426405 w 1953190"/>
                <a:gd name="connsiteY17" fmla="*/ 2772335 h 2991508"/>
                <a:gd name="connsiteX18" fmla="*/ 465189 w 1953190"/>
                <a:gd name="connsiteY18" fmla="*/ 2891702 h 2991508"/>
                <a:gd name="connsiteX19" fmla="*/ 220668 w 1953190"/>
                <a:gd name="connsiteY19" fmla="*/ 2991507 h 2991508"/>
                <a:gd name="connsiteX20" fmla="*/ 48254 w 1953190"/>
                <a:gd name="connsiteY20" fmla="*/ 2358824 h 2991508"/>
                <a:gd name="connsiteX21" fmla="*/ 318 w 1953190"/>
                <a:gd name="connsiteY21" fmla="*/ 1730652 h 2991508"/>
                <a:gd name="connsiteX22" fmla="*/ 105813 w 1953190"/>
                <a:gd name="connsiteY22" fmla="*/ 904785 h 2991508"/>
                <a:gd name="connsiteX23" fmla="*/ 278284 w 1953190"/>
                <a:gd name="connsiteY23" fmla="*/ 433148 h 2991508"/>
                <a:gd name="connsiteX24" fmla="*/ 443791 w 1953190"/>
                <a:gd name="connsiteY24" fmla="*/ 172515 h 2991508"/>
                <a:gd name="connsiteX25" fmla="*/ 612642 w 1953190"/>
                <a:gd name="connsiteY25" fmla="*/ 0 h 2991508"/>
                <a:gd name="connsiteX26" fmla="*/ 731864 w 1953190"/>
                <a:gd name="connsiteY26" fmla="*/ 332056 h 2991508"/>
                <a:gd name="connsiteX27" fmla="*/ 724750 w 1953190"/>
                <a:gd name="connsiteY27" fmla="*/ 678085 h 2991508"/>
                <a:gd name="connsiteX28" fmla="*/ 547648 w 1953190"/>
                <a:gd name="connsiteY28" fmla="*/ 1005788 h 2991508"/>
                <a:gd name="connsiteX29" fmla="*/ 550122 w 1953190"/>
                <a:gd name="connsiteY29" fmla="*/ 1049853 h 2991508"/>
                <a:gd name="connsiteX30" fmla="*/ 968860 w 1953190"/>
                <a:gd name="connsiteY30" fmla="*/ 813397 h 2991508"/>
                <a:gd name="connsiteX31" fmla="*/ 1461254 w 1953190"/>
                <a:gd name="connsiteY31" fmla="*/ 701311 h 2991508"/>
                <a:gd name="connsiteX32" fmla="*/ 1473856 w 1953190"/>
                <a:gd name="connsiteY32" fmla="*/ 708401 h 2991508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495013 w 1983014"/>
                <a:gd name="connsiteY18" fmla="*/ 2891702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35637 w 1983014"/>
                <a:gd name="connsiteY22" fmla="*/ 904785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495013 w 1983014"/>
                <a:gd name="connsiteY18" fmla="*/ 2891702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42833 w 1983014"/>
                <a:gd name="connsiteY15" fmla="*/ 1997936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42833 w 1983014"/>
                <a:gd name="connsiteY15" fmla="*/ 1997936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750 w 1983084"/>
                <a:gd name="connsiteY0" fmla="*/ 708401 h 2991507"/>
                <a:gd name="connsiteX1" fmla="*/ 1441157 w 1983084"/>
                <a:gd name="connsiteY1" fmla="*/ 919813 h 2991507"/>
                <a:gd name="connsiteX2" fmla="*/ 1219954 w 1983084"/>
                <a:gd name="connsiteY2" fmla="*/ 1213129 h 2991507"/>
                <a:gd name="connsiteX3" fmla="*/ 939073 w 1983084"/>
                <a:gd name="connsiteY3" fmla="*/ 1450576 h 2991507"/>
                <a:gd name="connsiteX4" fmla="*/ 596812 w 1983084"/>
                <a:gd name="connsiteY4" fmla="*/ 1632245 h 2991507"/>
                <a:gd name="connsiteX5" fmla="*/ 767160 w 1983084"/>
                <a:gd name="connsiteY5" fmla="*/ 1653421 h 2991507"/>
                <a:gd name="connsiteX6" fmla="*/ 1304774 w 1983084"/>
                <a:gd name="connsiteY6" fmla="*/ 1655250 h 2991507"/>
                <a:gd name="connsiteX7" fmla="*/ 1704866 w 1983084"/>
                <a:gd name="connsiteY7" fmla="*/ 1749816 h 2991507"/>
                <a:gd name="connsiteX8" fmla="*/ 1962155 w 1983084"/>
                <a:gd name="connsiteY8" fmla="*/ 1866208 h 2991507"/>
                <a:gd name="connsiteX9" fmla="*/ 1936029 w 1983084"/>
                <a:gd name="connsiteY9" fmla="*/ 1943962 h 2991507"/>
                <a:gd name="connsiteX10" fmla="*/ 1683042 w 1983084"/>
                <a:gd name="connsiteY10" fmla="*/ 2106263 h 2991507"/>
                <a:gd name="connsiteX11" fmla="*/ 1282950 w 1983084"/>
                <a:gd name="connsiteY11" fmla="*/ 2208104 h 2991507"/>
                <a:gd name="connsiteX12" fmla="*/ 965635 w 1983084"/>
                <a:gd name="connsiteY12" fmla="*/ 2195250 h 2991507"/>
                <a:gd name="connsiteX13" fmla="*/ 608543 w 1983084"/>
                <a:gd name="connsiteY13" fmla="*/ 2089164 h 2991507"/>
                <a:gd name="connsiteX14" fmla="*/ 351749 w 1983084"/>
                <a:gd name="connsiteY14" fmla="*/ 1949541 h 2991507"/>
                <a:gd name="connsiteX15" fmla="*/ 342903 w 1983084"/>
                <a:gd name="connsiteY15" fmla="*/ 1997936 h 2991507"/>
                <a:gd name="connsiteX16" fmla="*/ 396859 w 1983084"/>
                <a:gd name="connsiteY16" fmla="*/ 2349194 h 2991507"/>
                <a:gd name="connsiteX17" fmla="*/ 489005 w 1983084"/>
                <a:gd name="connsiteY17" fmla="*/ 2732957 h 2991507"/>
                <a:gd name="connsiteX18" fmla="*/ 553043 w 1983084"/>
                <a:gd name="connsiteY18" fmla="*/ 2882494 h 2991507"/>
                <a:gd name="connsiteX19" fmla="*/ 250562 w 1983084"/>
                <a:gd name="connsiteY19" fmla="*/ 2991507 h 2991507"/>
                <a:gd name="connsiteX20" fmla="*/ 63305 w 1983084"/>
                <a:gd name="connsiteY20" fmla="*/ 2363639 h 2991507"/>
                <a:gd name="connsiteX21" fmla="*/ 199 w 1983084"/>
                <a:gd name="connsiteY21" fmla="*/ 1690577 h 2991507"/>
                <a:gd name="connsiteX22" fmla="*/ 120046 w 1983084"/>
                <a:gd name="connsiteY22" fmla="*/ 908009 h 2991507"/>
                <a:gd name="connsiteX23" fmla="*/ 308178 w 1983084"/>
                <a:gd name="connsiteY23" fmla="*/ 433148 h 2991507"/>
                <a:gd name="connsiteX24" fmla="*/ 473685 w 1983084"/>
                <a:gd name="connsiteY24" fmla="*/ 172515 h 2991507"/>
                <a:gd name="connsiteX25" fmla="*/ 642536 w 1983084"/>
                <a:gd name="connsiteY25" fmla="*/ 0 h 2991507"/>
                <a:gd name="connsiteX26" fmla="*/ 761758 w 1983084"/>
                <a:gd name="connsiteY26" fmla="*/ 332056 h 2991507"/>
                <a:gd name="connsiteX27" fmla="*/ 754644 w 1983084"/>
                <a:gd name="connsiteY27" fmla="*/ 678085 h 2991507"/>
                <a:gd name="connsiteX28" fmla="*/ 577542 w 1983084"/>
                <a:gd name="connsiteY28" fmla="*/ 1005788 h 2991507"/>
                <a:gd name="connsiteX29" fmla="*/ 580016 w 1983084"/>
                <a:gd name="connsiteY29" fmla="*/ 1049853 h 2991507"/>
                <a:gd name="connsiteX30" fmla="*/ 998754 w 1983084"/>
                <a:gd name="connsiteY30" fmla="*/ 813397 h 2991507"/>
                <a:gd name="connsiteX31" fmla="*/ 1491148 w 1983084"/>
                <a:gd name="connsiteY31" fmla="*/ 701311 h 2991507"/>
                <a:gd name="connsiteX32" fmla="*/ 1503750 w 1983084"/>
                <a:gd name="connsiteY32" fmla="*/ 708401 h 2991507"/>
                <a:gd name="connsiteX0" fmla="*/ 1503751 w 1983085"/>
                <a:gd name="connsiteY0" fmla="*/ 708401 h 2991507"/>
                <a:gd name="connsiteX1" fmla="*/ 1441158 w 1983085"/>
                <a:gd name="connsiteY1" fmla="*/ 919813 h 2991507"/>
                <a:gd name="connsiteX2" fmla="*/ 1219955 w 1983085"/>
                <a:gd name="connsiteY2" fmla="*/ 1213129 h 2991507"/>
                <a:gd name="connsiteX3" fmla="*/ 939074 w 1983085"/>
                <a:gd name="connsiteY3" fmla="*/ 1450576 h 2991507"/>
                <a:gd name="connsiteX4" fmla="*/ 596813 w 1983085"/>
                <a:gd name="connsiteY4" fmla="*/ 1632245 h 2991507"/>
                <a:gd name="connsiteX5" fmla="*/ 767161 w 1983085"/>
                <a:gd name="connsiteY5" fmla="*/ 1653421 h 2991507"/>
                <a:gd name="connsiteX6" fmla="*/ 1304775 w 1983085"/>
                <a:gd name="connsiteY6" fmla="*/ 1655250 h 2991507"/>
                <a:gd name="connsiteX7" fmla="*/ 1704867 w 1983085"/>
                <a:gd name="connsiteY7" fmla="*/ 1749816 h 2991507"/>
                <a:gd name="connsiteX8" fmla="*/ 1962156 w 1983085"/>
                <a:gd name="connsiteY8" fmla="*/ 1866208 h 2991507"/>
                <a:gd name="connsiteX9" fmla="*/ 1936030 w 1983085"/>
                <a:gd name="connsiteY9" fmla="*/ 1943962 h 2991507"/>
                <a:gd name="connsiteX10" fmla="*/ 1683043 w 1983085"/>
                <a:gd name="connsiteY10" fmla="*/ 2106263 h 2991507"/>
                <a:gd name="connsiteX11" fmla="*/ 1282951 w 1983085"/>
                <a:gd name="connsiteY11" fmla="*/ 2208104 h 2991507"/>
                <a:gd name="connsiteX12" fmla="*/ 965636 w 1983085"/>
                <a:gd name="connsiteY12" fmla="*/ 2195250 h 2991507"/>
                <a:gd name="connsiteX13" fmla="*/ 608544 w 1983085"/>
                <a:gd name="connsiteY13" fmla="*/ 2089164 h 2991507"/>
                <a:gd name="connsiteX14" fmla="*/ 351750 w 1983085"/>
                <a:gd name="connsiteY14" fmla="*/ 1949541 h 2991507"/>
                <a:gd name="connsiteX15" fmla="*/ 342904 w 1983085"/>
                <a:gd name="connsiteY15" fmla="*/ 1997936 h 2991507"/>
                <a:gd name="connsiteX16" fmla="*/ 396860 w 1983085"/>
                <a:gd name="connsiteY16" fmla="*/ 2349194 h 2991507"/>
                <a:gd name="connsiteX17" fmla="*/ 509109 w 1983085"/>
                <a:gd name="connsiteY17" fmla="*/ 2762247 h 2991507"/>
                <a:gd name="connsiteX18" fmla="*/ 553044 w 1983085"/>
                <a:gd name="connsiteY18" fmla="*/ 2882494 h 2991507"/>
                <a:gd name="connsiteX19" fmla="*/ 250563 w 1983085"/>
                <a:gd name="connsiteY19" fmla="*/ 2991507 h 2991507"/>
                <a:gd name="connsiteX20" fmla="*/ 63306 w 1983085"/>
                <a:gd name="connsiteY20" fmla="*/ 2363639 h 2991507"/>
                <a:gd name="connsiteX21" fmla="*/ 200 w 1983085"/>
                <a:gd name="connsiteY21" fmla="*/ 1690577 h 2991507"/>
                <a:gd name="connsiteX22" fmla="*/ 120047 w 1983085"/>
                <a:gd name="connsiteY22" fmla="*/ 908009 h 2991507"/>
                <a:gd name="connsiteX23" fmla="*/ 308179 w 1983085"/>
                <a:gd name="connsiteY23" fmla="*/ 433148 h 2991507"/>
                <a:gd name="connsiteX24" fmla="*/ 473686 w 1983085"/>
                <a:gd name="connsiteY24" fmla="*/ 172515 h 2991507"/>
                <a:gd name="connsiteX25" fmla="*/ 642537 w 1983085"/>
                <a:gd name="connsiteY25" fmla="*/ 0 h 2991507"/>
                <a:gd name="connsiteX26" fmla="*/ 761759 w 1983085"/>
                <a:gd name="connsiteY26" fmla="*/ 332056 h 2991507"/>
                <a:gd name="connsiteX27" fmla="*/ 754645 w 1983085"/>
                <a:gd name="connsiteY27" fmla="*/ 678085 h 2991507"/>
                <a:gd name="connsiteX28" fmla="*/ 577543 w 1983085"/>
                <a:gd name="connsiteY28" fmla="*/ 1005788 h 2991507"/>
                <a:gd name="connsiteX29" fmla="*/ 580017 w 1983085"/>
                <a:gd name="connsiteY29" fmla="*/ 1049853 h 2991507"/>
                <a:gd name="connsiteX30" fmla="*/ 998755 w 1983085"/>
                <a:gd name="connsiteY30" fmla="*/ 813397 h 2991507"/>
                <a:gd name="connsiteX31" fmla="*/ 1491149 w 1983085"/>
                <a:gd name="connsiteY31" fmla="*/ 701311 h 2991507"/>
                <a:gd name="connsiteX32" fmla="*/ 1503751 w 1983085"/>
                <a:gd name="connsiteY32" fmla="*/ 708401 h 29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83085" h="2991507">
                  <a:moveTo>
                    <a:pt x="1503751" y="708401"/>
                  </a:moveTo>
                  <a:cubicBezTo>
                    <a:pt x="1523712" y="737061"/>
                    <a:pt x="1480707" y="845173"/>
                    <a:pt x="1441158" y="919813"/>
                  </a:cubicBezTo>
                  <a:cubicBezTo>
                    <a:pt x="1395959" y="1005116"/>
                    <a:pt x="1303636" y="1124669"/>
                    <a:pt x="1219955" y="1213129"/>
                  </a:cubicBezTo>
                  <a:cubicBezTo>
                    <a:pt x="1136275" y="1301590"/>
                    <a:pt x="1042931" y="1380723"/>
                    <a:pt x="939074" y="1450576"/>
                  </a:cubicBezTo>
                  <a:cubicBezTo>
                    <a:pt x="835217" y="1520429"/>
                    <a:pt x="606345" y="1620692"/>
                    <a:pt x="596813" y="1632245"/>
                  </a:cubicBezTo>
                  <a:cubicBezTo>
                    <a:pt x="587281" y="1643798"/>
                    <a:pt x="649167" y="1649587"/>
                    <a:pt x="767161" y="1653421"/>
                  </a:cubicBezTo>
                  <a:cubicBezTo>
                    <a:pt x="885155" y="1657255"/>
                    <a:pt x="1148491" y="1639184"/>
                    <a:pt x="1304775" y="1655250"/>
                  </a:cubicBezTo>
                  <a:cubicBezTo>
                    <a:pt x="1461059" y="1671316"/>
                    <a:pt x="1595303" y="1714658"/>
                    <a:pt x="1704867" y="1749816"/>
                  </a:cubicBezTo>
                  <a:cubicBezTo>
                    <a:pt x="1814430" y="1784976"/>
                    <a:pt x="1923629" y="1833850"/>
                    <a:pt x="1962156" y="1866208"/>
                  </a:cubicBezTo>
                  <a:cubicBezTo>
                    <a:pt x="2000683" y="1898565"/>
                    <a:pt x="1982548" y="1903952"/>
                    <a:pt x="1936030" y="1943962"/>
                  </a:cubicBezTo>
                  <a:cubicBezTo>
                    <a:pt x="1889511" y="1983971"/>
                    <a:pt x="1791890" y="2062239"/>
                    <a:pt x="1683043" y="2106263"/>
                  </a:cubicBezTo>
                  <a:cubicBezTo>
                    <a:pt x="1574197" y="2150286"/>
                    <a:pt x="1402519" y="2193274"/>
                    <a:pt x="1282951" y="2208104"/>
                  </a:cubicBezTo>
                  <a:cubicBezTo>
                    <a:pt x="1163382" y="2222935"/>
                    <a:pt x="1078036" y="2215074"/>
                    <a:pt x="965636" y="2195250"/>
                  </a:cubicBezTo>
                  <a:cubicBezTo>
                    <a:pt x="853235" y="2175427"/>
                    <a:pt x="710858" y="2130115"/>
                    <a:pt x="608544" y="2089164"/>
                  </a:cubicBezTo>
                  <a:cubicBezTo>
                    <a:pt x="506230" y="2048213"/>
                    <a:pt x="368968" y="1961518"/>
                    <a:pt x="351750" y="1949541"/>
                  </a:cubicBezTo>
                  <a:cubicBezTo>
                    <a:pt x="334532" y="1937564"/>
                    <a:pt x="335386" y="1931327"/>
                    <a:pt x="342904" y="1997936"/>
                  </a:cubicBezTo>
                  <a:cubicBezTo>
                    <a:pt x="350422" y="2064545"/>
                    <a:pt x="369159" y="2221809"/>
                    <a:pt x="396860" y="2349194"/>
                  </a:cubicBezTo>
                  <a:cubicBezTo>
                    <a:pt x="424561" y="2476579"/>
                    <a:pt x="467735" y="2639985"/>
                    <a:pt x="509109" y="2762247"/>
                  </a:cubicBezTo>
                  <a:lnTo>
                    <a:pt x="553044" y="2882494"/>
                  </a:lnTo>
                  <a:cubicBezTo>
                    <a:pt x="473777" y="2939687"/>
                    <a:pt x="326860" y="2968014"/>
                    <a:pt x="250563" y="2991507"/>
                  </a:cubicBezTo>
                  <a:cubicBezTo>
                    <a:pt x="170949" y="2783480"/>
                    <a:pt x="105033" y="2580461"/>
                    <a:pt x="63306" y="2363639"/>
                  </a:cubicBezTo>
                  <a:cubicBezTo>
                    <a:pt x="21579" y="2146817"/>
                    <a:pt x="-2461" y="1929490"/>
                    <a:pt x="200" y="1690577"/>
                  </a:cubicBezTo>
                  <a:cubicBezTo>
                    <a:pt x="2859" y="1451663"/>
                    <a:pt x="68717" y="1117581"/>
                    <a:pt x="120047" y="908009"/>
                  </a:cubicBezTo>
                  <a:cubicBezTo>
                    <a:pt x="171377" y="698438"/>
                    <a:pt x="249239" y="555730"/>
                    <a:pt x="308179" y="433148"/>
                  </a:cubicBezTo>
                  <a:cubicBezTo>
                    <a:pt x="367119" y="310566"/>
                    <a:pt x="414822" y="245163"/>
                    <a:pt x="473686" y="172515"/>
                  </a:cubicBezTo>
                  <a:cubicBezTo>
                    <a:pt x="525192" y="108949"/>
                    <a:pt x="595112" y="17610"/>
                    <a:pt x="642537" y="0"/>
                  </a:cubicBezTo>
                  <a:cubicBezTo>
                    <a:pt x="709556" y="115352"/>
                    <a:pt x="737990" y="210065"/>
                    <a:pt x="761759" y="332056"/>
                  </a:cubicBezTo>
                  <a:cubicBezTo>
                    <a:pt x="780973" y="477891"/>
                    <a:pt x="781276" y="547748"/>
                    <a:pt x="754645" y="678085"/>
                  </a:cubicBezTo>
                  <a:cubicBezTo>
                    <a:pt x="727497" y="810951"/>
                    <a:pt x="606647" y="943826"/>
                    <a:pt x="577543" y="1005788"/>
                  </a:cubicBezTo>
                  <a:cubicBezTo>
                    <a:pt x="548438" y="1067749"/>
                    <a:pt x="509816" y="1081918"/>
                    <a:pt x="580017" y="1049853"/>
                  </a:cubicBezTo>
                  <a:cubicBezTo>
                    <a:pt x="650219" y="1017789"/>
                    <a:pt x="846899" y="871489"/>
                    <a:pt x="998755" y="813397"/>
                  </a:cubicBezTo>
                  <a:cubicBezTo>
                    <a:pt x="1150609" y="755308"/>
                    <a:pt x="1446228" y="697135"/>
                    <a:pt x="1491149" y="701311"/>
                  </a:cubicBezTo>
                  <a:cubicBezTo>
                    <a:pt x="1496764" y="701833"/>
                    <a:pt x="1500901" y="704307"/>
                    <a:pt x="1503751" y="708401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9" name="Freeform: Shape 3108">
              <a:extLst>
                <a:ext uri="{FF2B5EF4-FFF2-40B4-BE49-F238E27FC236}">
                  <a16:creationId xmlns:a16="http://schemas.microsoft.com/office/drawing/2014/main" id="{A35142EF-06FE-5359-648A-F585DF6D4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516067" flipH="1">
              <a:off x="11879717" y="3115440"/>
              <a:ext cx="1284318" cy="1937410"/>
            </a:xfrm>
            <a:custGeom>
              <a:avLst/>
              <a:gdLst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99666 w 1914334"/>
                <a:gd name="connsiteY28" fmla="*/ 437421 h 2986466"/>
                <a:gd name="connsiteX29" fmla="*/ 685894 w 1914334"/>
                <a:gd name="connsiteY29" fmla="*/ 678417 h 2986466"/>
                <a:gd name="connsiteX30" fmla="*/ 508792 w 1914334"/>
                <a:gd name="connsiteY30" fmla="*/ 1006120 h 2986466"/>
                <a:gd name="connsiteX31" fmla="*/ 511266 w 1914334"/>
                <a:gd name="connsiteY31" fmla="*/ 1050185 h 2986466"/>
                <a:gd name="connsiteX32" fmla="*/ 930004 w 1914334"/>
                <a:gd name="connsiteY32" fmla="*/ 813729 h 2986466"/>
                <a:gd name="connsiteX33" fmla="*/ 1422398 w 1914334"/>
                <a:gd name="connsiteY33" fmla="*/ 701643 h 2986466"/>
                <a:gd name="connsiteX34" fmla="*/ 1435000 w 1914334"/>
                <a:gd name="connsiteY34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528062 w 1914334"/>
                <a:gd name="connsiteY4" fmla="*/ 1632245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528062 w 1914334"/>
                <a:gd name="connsiteY4" fmla="*/ 1632245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73669 w 1953003"/>
                <a:gd name="connsiteY0" fmla="*/ 708401 h 2986134"/>
                <a:gd name="connsiteX1" fmla="*/ 1411076 w 1953003"/>
                <a:gd name="connsiteY1" fmla="*/ 919813 h 2986134"/>
                <a:gd name="connsiteX2" fmla="*/ 1189873 w 1953003"/>
                <a:gd name="connsiteY2" fmla="*/ 1213129 h 2986134"/>
                <a:gd name="connsiteX3" fmla="*/ 908992 w 1953003"/>
                <a:gd name="connsiteY3" fmla="*/ 1450576 h 2986134"/>
                <a:gd name="connsiteX4" fmla="*/ 566731 w 1953003"/>
                <a:gd name="connsiteY4" fmla="*/ 1632245 h 2986134"/>
                <a:gd name="connsiteX5" fmla="*/ 737079 w 1953003"/>
                <a:gd name="connsiteY5" fmla="*/ 1653421 h 2986134"/>
                <a:gd name="connsiteX6" fmla="*/ 1274693 w 1953003"/>
                <a:gd name="connsiteY6" fmla="*/ 1655250 h 2986134"/>
                <a:gd name="connsiteX7" fmla="*/ 1674785 w 1953003"/>
                <a:gd name="connsiteY7" fmla="*/ 1749816 h 2986134"/>
                <a:gd name="connsiteX8" fmla="*/ 1932074 w 1953003"/>
                <a:gd name="connsiteY8" fmla="*/ 1866208 h 2986134"/>
                <a:gd name="connsiteX9" fmla="*/ 1905948 w 1953003"/>
                <a:gd name="connsiteY9" fmla="*/ 1943962 h 2986134"/>
                <a:gd name="connsiteX10" fmla="*/ 1652961 w 1953003"/>
                <a:gd name="connsiteY10" fmla="*/ 2106263 h 2986134"/>
                <a:gd name="connsiteX11" fmla="*/ 1252869 w 1953003"/>
                <a:gd name="connsiteY11" fmla="*/ 2208104 h 2986134"/>
                <a:gd name="connsiteX12" fmla="*/ 935554 w 1953003"/>
                <a:gd name="connsiteY12" fmla="*/ 2195250 h 2986134"/>
                <a:gd name="connsiteX13" fmla="*/ 578462 w 1953003"/>
                <a:gd name="connsiteY13" fmla="*/ 2089164 h 2986134"/>
                <a:gd name="connsiteX14" fmla="*/ 321668 w 1953003"/>
                <a:gd name="connsiteY14" fmla="*/ 1949541 h 2986134"/>
                <a:gd name="connsiteX15" fmla="*/ 291941 w 1953003"/>
                <a:gd name="connsiteY15" fmla="*/ 2002232 h 2986134"/>
                <a:gd name="connsiteX16" fmla="*/ 340903 w 1953003"/>
                <a:gd name="connsiteY16" fmla="*/ 2395326 h 2986134"/>
                <a:gd name="connsiteX17" fmla="*/ 426218 w 1953003"/>
                <a:gd name="connsiteY17" fmla="*/ 2772335 h 2986134"/>
                <a:gd name="connsiteX18" fmla="*/ 465002 w 1953003"/>
                <a:gd name="connsiteY18" fmla="*/ 2891702 h 2986134"/>
                <a:gd name="connsiteX19" fmla="*/ 246582 w 1953003"/>
                <a:gd name="connsiteY19" fmla="*/ 2986134 h 2986134"/>
                <a:gd name="connsiteX20" fmla="*/ 76777 w 1953003"/>
                <a:gd name="connsiteY20" fmla="*/ 2352917 h 2986134"/>
                <a:gd name="connsiteX21" fmla="*/ 131 w 1953003"/>
                <a:gd name="connsiteY21" fmla="*/ 1730652 h 2986134"/>
                <a:gd name="connsiteX22" fmla="*/ 105626 w 1953003"/>
                <a:gd name="connsiteY22" fmla="*/ 904785 h 2986134"/>
                <a:gd name="connsiteX23" fmla="*/ 278097 w 1953003"/>
                <a:gd name="connsiteY23" fmla="*/ 433148 h 2986134"/>
                <a:gd name="connsiteX24" fmla="*/ 443604 w 1953003"/>
                <a:gd name="connsiteY24" fmla="*/ 172515 h 2986134"/>
                <a:gd name="connsiteX25" fmla="*/ 612455 w 1953003"/>
                <a:gd name="connsiteY25" fmla="*/ 0 h 2986134"/>
                <a:gd name="connsiteX26" fmla="*/ 731677 w 1953003"/>
                <a:gd name="connsiteY26" fmla="*/ 332056 h 2986134"/>
                <a:gd name="connsiteX27" fmla="*/ 724563 w 1953003"/>
                <a:gd name="connsiteY27" fmla="*/ 678085 h 2986134"/>
                <a:gd name="connsiteX28" fmla="*/ 547461 w 1953003"/>
                <a:gd name="connsiteY28" fmla="*/ 1005788 h 2986134"/>
                <a:gd name="connsiteX29" fmla="*/ 549935 w 1953003"/>
                <a:gd name="connsiteY29" fmla="*/ 1049853 h 2986134"/>
                <a:gd name="connsiteX30" fmla="*/ 968673 w 1953003"/>
                <a:gd name="connsiteY30" fmla="*/ 813397 h 2986134"/>
                <a:gd name="connsiteX31" fmla="*/ 1461067 w 1953003"/>
                <a:gd name="connsiteY31" fmla="*/ 701311 h 2986134"/>
                <a:gd name="connsiteX32" fmla="*/ 1473669 w 1953003"/>
                <a:gd name="connsiteY32" fmla="*/ 708401 h 2986134"/>
                <a:gd name="connsiteX0" fmla="*/ 1473951 w 1953285"/>
                <a:gd name="connsiteY0" fmla="*/ 708401 h 2986134"/>
                <a:gd name="connsiteX1" fmla="*/ 1411358 w 1953285"/>
                <a:gd name="connsiteY1" fmla="*/ 919813 h 2986134"/>
                <a:gd name="connsiteX2" fmla="*/ 1190155 w 1953285"/>
                <a:gd name="connsiteY2" fmla="*/ 1213129 h 2986134"/>
                <a:gd name="connsiteX3" fmla="*/ 909274 w 1953285"/>
                <a:gd name="connsiteY3" fmla="*/ 1450576 h 2986134"/>
                <a:gd name="connsiteX4" fmla="*/ 567013 w 1953285"/>
                <a:gd name="connsiteY4" fmla="*/ 1632245 h 2986134"/>
                <a:gd name="connsiteX5" fmla="*/ 737361 w 1953285"/>
                <a:gd name="connsiteY5" fmla="*/ 1653421 h 2986134"/>
                <a:gd name="connsiteX6" fmla="*/ 1274975 w 1953285"/>
                <a:gd name="connsiteY6" fmla="*/ 1655250 h 2986134"/>
                <a:gd name="connsiteX7" fmla="*/ 1675067 w 1953285"/>
                <a:gd name="connsiteY7" fmla="*/ 1749816 h 2986134"/>
                <a:gd name="connsiteX8" fmla="*/ 1932356 w 1953285"/>
                <a:gd name="connsiteY8" fmla="*/ 1866208 h 2986134"/>
                <a:gd name="connsiteX9" fmla="*/ 1906230 w 1953285"/>
                <a:gd name="connsiteY9" fmla="*/ 1943962 h 2986134"/>
                <a:gd name="connsiteX10" fmla="*/ 1653243 w 1953285"/>
                <a:gd name="connsiteY10" fmla="*/ 2106263 h 2986134"/>
                <a:gd name="connsiteX11" fmla="*/ 1253151 w 1953285"/>
                <a:gd name="connsiteY11" fmla="*/ 2208104 h 2986134"/>
                <a:gd name="connsiteX12" fmla="*/ 935836 w 1953285"/>
                <a:gd name="connsiteY12" fmla="*/ 2195250 h 2986134"/>
                <a:gd name="connsiteX13" fmla="*/ 578744 w 1953285"/>
                <a:gd name="connsiteY13" fmla="*/ 2089164 h 2986134"/>
                <a:gd name="connsiteX14" fmla="*/ 321950 w 1953285"/>
                <a:gd name="connsiteY14" fmla="*/ 1949541 h 2986134"/>
                <a:gd name="connsiteX15" fmla="*/ 292223 w 1953285"/>
                <a:gd name="connsiteY15" fmla="*/ 2002232 h 2986134"/>
                <a:gd name="connsiteX16" fmla="*/ 341185 w 1953285"/>
                <a:gd name="connsiteY16" fmla="*/ 2395326 h 2986134"/>
                <a:gd name="connsiteX17" fmla="*/ 426500 w 1953285"/>
                <a:gd name="connsiteY17" fmla="*/ 2772335 h 2986134"/>
                <a:gd name="connsiteX18" fmla="*/ 465284 w 1953285"/>
                <a:gd name="connsiteY18" fmla="*/ 2891702 h 2986134"/>
                <a:gd name="connsiteX19" fmla="*/ 246864 w 1953285"/>
                <a:gd name="connsiteY19" fmla="*/ 2986134 h 2986134"/>
                <a:gd name="connsiteX20" fmla="*/ 48349 w 1953285"/>
                <a:gd name="connsiteY20" fmla="*/ 2358824 h 2986134"/>
                <a:gd name="connsiteX21" fmla="*/ 413 w 1953285"/>
                <a:gd name="connsiteY21" fmla="*/ 1730652 h 2986134"/>
                <a:gd name="connsiteX22" fmla="*/ 105908 w 1953285"/>
                <a:gd name="connsiteY22" fmla="*/ 904785 h 2986134"/>
                <a:gd name="connsiteX23" fmla="*/ 278379 w 1953285"/>
                <a:gd name="connsiteY23" fmla="*/ 433148 h 2986134"/>
                <a:gd name="connsiteX24" fmla="*/ 443886 w 1953285"/>
                <a:gd name="connsiteY24" fmla="*/ 172515 h 2986134"/>
                <a:gd name="connsiteX25" fmla="*/ 612737 w 1953285"/>
                <a:gd name="connsiteY25" fmla="*/ 0 h 2986134"/>
                <a:gd name="connsiteX26" fmla="*/ 731959 w 1953285"/>
                <a:gd name="connsiteY26" fmla="*/ 332056 h 2986134"/>
                <a:gd name="connsiteX27" fmla="*/ 724845 w 1953285"/>
                <a:gd name="connsiteY27" fmla="*/ 678085 h 2986134"/>
                <a:gd name="connsiteX28" fmla="*/ 547743 w 1953285"/>
                <a:gd name="connsiteY28" fmla="*/ 1005788 h 2986134"/>
                <a:gd name="connsiteX29" fmla="*/ 550217 w 1953285"/>
                <a:gd name="connsiteY29" fmla="*/ 1049853 h 2986134"/>
                <a:gd name="connsiteX30" fmla="*/ 968955 w 1953285"/>
                <a:gd name="connsiteY30" fmla="*/ 813397 h 2986134"/>
                <a:gd name="connsiteX31" fmla="*/ 1461349 w 1953285"/>
                <a:gd name="connsiteY31" fmla="*/ 701311 h 2986134"/>
                <a:gd name="connsiteX32" fmla="*/ 1473951 w 1953285"/>
                <a:gd name="connsiteY32" fmla="*/ 708401 h 2986134"/>
                <a:gd name="connsiteX0" fmla="*/ 1473856 w 1953190"/>
                <a:gd name="connsiteY0" fmla="*/ 708401 h 2991508"/>
                <a:gd name="connsiteX1" fmla="*/ 1411263 w 1953190"/>
                <a:gd name="connsiteY1" fmla="*/ 919813 h 2991508"/>
                <a:gd name="connsiteX2" fmla="*/ 1190060 w 1953190"/>
                <a:gd name="connsiteY2" fmla="*/ 1213129 h 2991508"/>
                <a:gd name="connsiteX3" fmla="*/ 909179 w 1953190"/>
                <a:gd name="connsiteY3" fmla="*/ 1450576 h 2991508"/>
                <a:gd name="connsiteX4" fmla="*/ 566918 w 1953190"/>
                <a:gd name="connsiteY4" fmla="*/ 1632245 h 2991508"/>
                <a:gd name="connsiteX5" fmla="*/ 737266 w 1953190"/>
                <a:gd name="connsiteY5" fmla="*/ 1653421 h 2991508"/>
                <a:gd name="connsiteX6" fmla="*/ 1274880 w 1953190"/>
                <a:gd name="connsiteY6" fmla="*/ 1655250 h 2991508"/>
                <a:gd name="connsiteX7" fmla="*/ 1674972 w 1953190"/>
                <a:gd name="connsiteY7" fmla="*/ 1749816 h 2991508"/>
                <a:gd name="connsiteX8" fmla="*/ 1932261 w 1953190"/>
                <a:gd name="connsiteY8" fmla="*/ 1866208 h 2991508"/>
                <a:gd name="connsiteX9" fmla="*/ 1906135 w 1953190"/>
                <a:gd name="connsiteY9" fmla="*/ 1943962 h 2991508"/>
                <a:gd name="connsiteX10" fmla="*/ 1653148 w 1953190"/>
                <a:gd name="connsiteY10" fmla="*/ 2106263 h 2991508"/>
                <a:gd name="connsiteX11" fmla="*/ 1253056 w 1953190"/>
                <a:gd name="connsiteY11" fmla="*/ 2208104 h 2991508"/>
                <a:gd name="connsiteX12" fmla="*/ 935741 w 1953190"/>
                <a:gd name="connsiteY12" fmla="*/ 2195250 h 2991508"/>
                <a:gd name="connsiteX13" fmla="*/ 578649 w 1953190"/>
                <a:gd name="connsiteY13" fmla="*/ 2089164 h 2991508"/>
                <a:gd name="connsiteX14" fmla="*/ 321855 w 1953190"/>
                <a:gd name="connsiteY14" fmla="*/ 1949541 h 2991508"/>
                <a:gd name="connsiteX15" fmla="*/ 292128 w 1953190"/>
                <a:gd name="connsiteY15" fmla="*/ 2002232 h 2991508"/>
                <a:gd name="connsiteX16" fmla="*/ 341090 w 1953190"/>
                <a:gd name="connsiteY16" fmla="*/ 2395326 h 2991508"/>
                <a:gd name="connsiteX17" fmla="*/ 426405 w 1953190"/>
                <a:gd name="connsiteY17" fmla="*/ 2772335 h 2991508"/>
                <a:gd name="connsiteX18" fmla="*/ 465189 w 1953190"/>
                <a:gd name="connsiteY18" fmla="*/ 2891702 h 2991508"/>
                <a:gd name="connsiteX19" fmla="*/ 220668 w 1953190"/>
                <a:gd name="connsiteY19" fmla="*/ 2991507 h 2991508"/>
                <a:gd name="connsiteX20" fmla="*/ 48254 w 1953190"/>
                <a:gd name="connsiteY20" fmla="*/ 2358824 h 2991508"/>
                <a:gd name="connsiteX21" fmla="*/ 318 w 1953190"/>
                <a:gd name="connsiteY21" fmla="*/ 1730652 h 2991508"/>
                <a:gd name="connsiteX22" fmla="*/ 105813 w 1953190"/>
                <a:gd name="connsiteY22" fmla="*/ 904785 h 2991508"/>
                <a:gd name="connsiteX23" fmla="*/ 278284 w 1953190"/>
                <a:gd name="connsiteY23" fmla="*/ 433148 h 2991508"/>
                <a:gd name="connsiteX24" fmla="*/ 443791 w 1953190"/>
                <a:gd name="connsiteY24" fmla="*/ 172515 h 2991508"/>
                <a:gd name="connsiteX25" fmla="*/ 612642 w 1953190"/>
                <a:gd name="connsiteY25" fmla="*/ 0 h 2991508"/>
                <a:gd name="connsiteX26" fmla="*/ 731864 w 1953190"/>
                <a:gd name="connsiteY26" fmla="*/ 332056 h 2991508"/>
                <a:gd name="connsiteX27" fmla="*/ 724750 w 1953190"/>
                <a:gd name="connsiteY27" fmla="*/ 678085 h 2991508"/>
                <a:gd name="connsiteX28" fmla="*/ 547648 w 1953190"/>
                <a:gd name="connsiteY28" fmla="*/ 1005788 h 2991508"/>
                <a:gd name="connsiteX29" fmla="*/ 550122 w 1953190"/>
                <a:gd name="connsiteY29" fmla="*/ 1049853 h 2991508"/>
                <a:gd name="connsiteX30" fmla="*/ 968860 w 1953190"/>
                <a:gd name="connsiteY30" fmla="*/ 813397 h 2991508"/>
                <a:gd name="connsiteX31" fmla="*/ 1461254 w 1953190"/>
                <a:gd name="connsiteY31" fmla="*/ 701311 h 2991508"/>
                <a:gd name="connsiteX32" fmla="*/ 1473856 w 1953190"/>
                <a:gd name="connsiteY32" fmla="*/ 708401 h 2991508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495013 w 1983014"/>
                <a:gd name="connsiteY18" fmla="*/ 2891702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35637 w 1983014"/>
                <a:gd name="connsiteY22" fmla="*/ 904785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495013 w 1983014"/>
                <a:gd name="connsiteY18" fmla="*/ 2891702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42833 w 1983014"/>
                <a:gd name="connsiteY15" fmla="*/ 1997936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42833 w 1983014"/>
                <a:gd name="connsiteY15" fmla="*/ 1997936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750 w 1983084"/>
                <a:gd name="connsiteY0" fmla="*/ 708401 h 2991507"/>
                <a:gd name="connsiteX1" fmla="*/ 1441157 w 1983084"/>
                <a:gd name="connsiteY1" fmla="*/ 919813 h 2991507"/>
                <a:gd name="connsiteX2" fmla="*/ 1219954 w 1983084"/>
                <a:gd name="connsiteY2" fmla="*/ 1213129 h 2991507"/>
                <a:gd name="connsiteX3" fmla="*/ 939073 w 1983084"/>
                <a:gd name="connsiteY3" fmla="*/ 1450576 h 2991507"/>
                <a:gd name="connsiteX4" fmla="*/ 596812 w 1983084"/>
                <a:gd name="connsiteY4" fmla="*/ 1632245 h 2991507"/>
                <a:gd name="connsiteX5" fmla="*/ 767160 w 1983084"/>
                <a:gd name="connsiteY5" fmla="*/ 1653421 h 2991507"/>
                <a:gd name="connsiteX6" fmla="*/ 1304774 w 1983084"/>
                <a:gd name="connsiteY6" fmla="*/ 1655250 h 2991507"/>
                <a:gd name="connsiteX7" fmla="*/ 1704866 w 1983084"/>
                <a:gd name="connsiteY7" fmla="*/ 1749816 h 2991507"/>
                <a:gd name="connsiteX8" fmla="*/ 1962155 w 1983084"/>
                <a:gd name="connsiteY8" fmla="*/ 1866208 h 2991507"/>
                <a:gd name="connsiteX9" fmla="*/ 1936029 w 1983084"/>
                <a:gd name="connsiteY9" fmla="*/ 1943962 h 2991507"/>
                <a:gd name="connsiteX10" fmla="*/ 1683042 w 1983084"/>
                <a:gd name="connsiteY10" fmla="*/ 2106263 h 2991507"/>
                <a:gd name="connsiteX11" fmla="*/ 1282950 w 1983084"/>
                <a:gd name="connsiteY11" fmla="*/ 2208104 h 2991507"/>
                <a:gd name="connsiteX12" fmla="*/ 965635 w 1983084"/>
                <a:gd name="connsiteY12" fmla="*/ 2195250 h 2991507"/>
                <a:gd name="connsiteX13" fmla="*/ 608543 w 1983084"/>
                <a:gd name="connsiteY13" fmla="*/ 2089164 h 2991507"/>
                <a:gd name="connsiteX14" fmla="*/ 351749 w 1983084"/>
                <a:gd name="connsiteY14" fmla="*/ 1949541 h 2991507"/>
                <a:gd name="connsiteX15" fmla="*/ 342903 w 1983084"/>
                <a:gd name="connsiteY15" fmla="*/ 1997936 h 2991507"/>
                <a:gd name="connsiteX16" fmla="*/ 396859 w 1983084"/>
                <a:gd name="connsiteY16" fmla="*/ 2349194 h 2991507"/>
                <a:gd name="connsiteX17" fmla="*/ 489005 w 1983084"/>
                <a:gd name="connsiteY17" fmla="*/ 2732957 h 2991507"/>
                <a:gd name="connsiteX18" fmla="*/ 553043 w 1983084"/>
                <a:gd name="connsiteY18" fmla="*/ 2882494 h 2991507"/>
                <a:gd name="connsiteX19" fmla="*/ 250562 w 1983084"/>
                <a:gd name="connsiteY19" fmla="*/ 2991507 h 2991507"/>
                <a:gd name="connsiteX20" fmla="*/ 63305 w 1983084"/>
                <a:gd name="connsiteY20" fmla="*/ 2363639 h 2991507"/>
                <a:gd name="connsiteX21" fmla="*/ 199 w 1983084"/>
                <a:gd name="connsiteY21" fmla="*/ 1690577 h 2991507"/>
                <a:gd name="connsiteX22" fmla="*/ 120046 w 1983084"/>
                <a:gd name="connsiteY22" fmla="*/ 908009 h 2991507"/>
                <a:gd name="connsiteX23" fmla="*/ 308178 w 1983084"/>
                <a:gd name="connsiteY23" fmla="*/ 433148 h 2991507"/>
                <a:gd name="connsiteX24" fmla="*/ 473685 w 1983084"/>
                <a:gd name="connsiteY24" fmla="*/ 172515 h 2991507"/>
                <a:gd name="connsiteX25" fmla="*/ 642536 w 1983084"/>
                <a:gd name="connsiteY25" fmla="*/ 0 h 2991507"/>
                <a:gd name="connsiteX26" fmla="*/ 761758 w 1983084"/>
                <a:gd name="connsiteY26" fmla="*/ 332056 h 2991507"/>
                <a:gd name="connsiteX27" fmla="*/ 754644 w 1983084"/>
                <a:gd name="connsiteY27" fmla="*/ 678085 h 2991507"/>
                <a:gd name="connsiteX28" fmla="*/ 577542 w 1983084"/>
                <a:gd name="connsiteY28" fmla="*/ 1005788 h 2991507"/>
                <a:gd name="connsiteX29" fmla="*/ 580016 w 1983084"/>
                <a:gd name="connsiteY29" fmla="*/ 1049853 h 2991507"/>
                <a:gd name="connsiteX30" fmla="*/ 998754 w 1983084"/>
                <a:gd name="connsiteY30" fmla="*/ 813397 h 2991507"/>
                <a:gd name="connsiteX31" fmla="*/ 1491148 w 1983084"/>
                <a:gd name="connsiteY31" fmla="*/ 701311 h 2991507"/>
                <a:gd name="connsiteX32" fmla="*/ 1503750 w 1983084"/>
                <a:gd name="connsiteY32" fmla="*/ 708401 h 2991507"/>
                <a:gd name="connsiteX0" fmla="*/ 1503751 w 1983085"/>
                <a:gd name="connsiteY0" fmla="*/ 708401 h 2991507"/>
                <a:gd name="connsiteX1" fmla="*/ 1441158 w 1983085"/>
                <a:gd name="connsiteY1" fmla="*/ 919813 h 2991507"/>
                <a:gd name="connsiteX2" fmla="*/ 1219955 w 1983085"/>
                <a:gd name="connsiteY2" fmla="*/ 1213129 h 2991507"/>
                <a:gd name="connsiteX3" fmla="*/ 939074 w 1983085"/>
                <a:gd name="connsiteY3" fmla="*/ 1450576 h 2991507"/>
                <a:gd name="connsiteX4" fmla="*/ 596813 w 1983085"/>
                <a:gd name="connsiteY4" fmla="*/ 1632245 h 2991507"/>
                <a:gd name="connsiteX5" fmla="*/ 767161 w 1983085"/>
                <a:gd name="connsiteY5" fmla="*/ 1653421 h 2991507"/>
                <a:gd name="connsiteX6" fmla="*/ 1304775 w 1983085"/>
                <a:gd name="connsiteY6" fmla="*/ 1655250 h 2991507"/>
                <a:gd name="connsiteX7" fmla="*/ 1704867 w 1983085"/>
                <a:gd name="connsiteY7" fmla="*/ 1749816 h 2991507"/>
                <a:gd name="connsiteX8" fmla="*/ 1962156 w 1983085"/>
                <a:gd name="connsiteY8" fmla="*/ 1866208 h 2991507"/>
                <a:gd name="connsiteX9" fmla="*/ 1936030 w 1983085"/>
                <a:gd name="connsiteY9" fmla="*/ 1943962 h 2991507"/>
                <a:gd name="connsiteX10" fmla="*/ 1683043 w 1983085"/>
                <a:gd name="connsiteY10" fmla="*/ 2106263 h 2991507"/>
                <a:gd name="connsiteX11" fmla="*/ 1282951 w 1983085"/>
                <a:gd name="connsiteY11" fmla="*/ 2208104 h 2991507"/>
                <a:gd name="connsiteX12" fmla="*/ 965636 w 1983085"/>
                <a:gd name="connsiteY12" fmla="*/ 2195250 h 2991507"/>
                <a:gd name="connsiteX13" fmla="*/ 608544 w 1983085"/>
                <a:gd name="connsiteY13" fmla="*/ 2089164 h 2991507"/>
                <a:gd name="connsiteX14" fmla="*/ 351750 w 1983085"/>
                <a:gd name="connsiteY14" fmla="*/ 1949541 h 2991507"/>
                <a:gd name="connsiteX15" fmla="*/ 342904 w 1983085"/>
                <a:gd name="connsiteY15" fmla="*/ 1997936 h 2991507"/>
                <a:gd name="connsiteX16" fmla="*/ 396860 w 1983085"/>
                <a:gd name="connsiteY16" fmla="*/ 2349194 h 2991507"/>
                <a:gd name="connsiteX17" fmla="*/ 509109 w 1983085"/>
                <a:gd name="connsiteY17" fmla="*/ 2762247 h 2991507"/>
                <a:gd name="connsiteX18" fmla="*/ 553044 w 1983085"/>
                <a:gd name="connsiteY18" fmla="*/ 2882494 h 2991507"/>
                <a:gd name="connsiteX19" fmla="*/ 250563 w 1983085"/>
                <a:gd name="connsiteY19" fmla="*/ 2991507 h 2991507"/>
                <a:gd name="connsiteX20" fmla="*/ 63306 w 1983085"/>
                <a:gd name="connsiteY20" fmla="*/ 2363639 h 2991507"/>
                <a:gd name="connsiteX21" fmla="*/ 200 w 1983085"/>
                <a:gd name="connsiteY21" fmla="*/ 1690577 h 2991507"/>
                <a:gd name="connsiteX22" fmla="*/ 120047 w 1983085"/>
                <a:gd name="connsiteY22" fmla="*/ 908009 h 2991507"/>
                <a:gd name="connsiteX23" fmla="*/ 308179 w 1983085"/>
                <a:gd name="connsiteY23" fmla="*/ 433148 h 2991507"/>
                <a:gd name="connsiteX24" fmla="*/ 473686 w 1983085"/>
                <a:gd name="connsiteY24" fmla="*/ 172515 h 2991507"/>
                <a:gd name="connsiteX25" fmla="*/ 642537 w 1983085"/>
                <a:gd name="connsiteY25" fmla="*/ 0 h 2991507"/>
                <a:gd name="connsiteX26" fmla="*/ 761759 w 1983085"/>
                <a:gd name="connsiteY26" fmla="*/ 332056 h 2991507"/>
                <a:gd name="connsiteX27" fmla="*/ 754645 w 1983085"/>
                <a:gd name="connsiteY27" fmla="*/ 678085 h 2991507"/>
                <a:gd name="connsiteX28" fmla="*/ 577543 w 1983085"/>
                <a:gd name="connsiteY28" fmla="*/ 1005788 h 2991507"/>
                <a:gd name="connsiteX29" fmla="*/ 580017 w 1983085"/>
                <a:gd name="connsiteY29" fmla="*/ 1049853 h 2991507"/>
                <a:gd name="connsiteX30" fmla="*/ 998755 w 1983085"/>
                <a:gd name="connsiteY30" fmla="*/ 813397 h 2991507"/>
                <a:gd name="connsiteX31" fmla="*/ 1491149 w 1983085"/>
                <a:gd name="connsiteY31" fmla="*/ 701311 h 2991507"/>
                <a:gd name="connsiteX32" fmla="*/ 1503751 w 1983085"/>
                <a:gd name="connsiteY32" fmla="*/ 708401 h 29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83085" h="2991507">
                  <a:moveTo>
                    <a:pt x="1503751" y="708401"/>
                  </a:moveTo>
                  <a:cubicBezTo>
                    <a:pt x="1523712" y="737061"/>
                    <a:pt x="1480707" y="845173"/>
                    <a:pt x="1441158" y="919813"/>
                  </a:cubicBezTo>
                  <a:cubicBezTo>
                    <a:pt x="1395959" y="1005116"/>
                    <a:pt x="1303636" y="1124669"/>
                    <a:pt x="1219955" y="1213129"/>
                  </a:cubicBezTo>
                  <a:cubicBezTo>
                    <a:pt x="1136275" y="1301590"/>
                    <a:pt x="1042931" y="1380723"/>
                    <a:pt x="939074" y="1450576"/>
                  </a:cubicBezTo>
                  <a:cubicBezTo>
                    <a:pt x="835217" y="1520429"/>
                    <a:pt x="606345" y="1620692"/>
                    <a:pt x="596813" y="1632245"/>
                  </a:cubicBezTo>
                  <a:cubicBezTo>
                    <a:pt x="587281" y="1643798"/>
                    <a:pt x="649167" y="1649587"/>
                    <a:pt x="767161" y="1653421"/>
                  </a:cubicBezTo>
                  <a:cubicBezTo>
                    <a:pt x="885155" y="1657255"/>
                    <a:pt x="1148491" y="1639184"/>
                    <a:pt x="1304775" y="1655250"/>
                  </a:cubicBezTo>
                  <a:cubicBezTo>
                    <a:pt x="1461059" y="1671316"/>
                    <a:pt x="1595303" y="1714658"/>
                    <a:pt x="1704867" y="1749816"/>
                  </a:cubicBezTo>
                  <a:cubicBezTo>
                    <a:pt x="1814430" y="1784976"/>
                    <a:pt x="1923629" y="1833850"/>
                    <a:pt x="1962156" y="1866208"/>
                  </a:cubicBezTo>
                  <a:cubicBezTo>
                    <a:pt x="2000683" y="1898565"/>
                    <a:pt x="1982548" y="1903952"/>
                    <a:pt x="1936030" y="1943962"/>
                  </a:cubicBezTo>
                  <a:cubicBezTo>
                    <a:pt x="1889511" y="1983971"/>
                    <a:pt x="1791890" y="2062239"/>
                    <a:pt x="1683043" y="2106263"/>
                  </a:cubicBezTo>
                  <a:cubicBezTo>
                    <a:pt x="1574197" y="2150286"/>
                    <a:pt x="1402519" y="2193274"/>
                    <a:pt x="1282951" y="2208104"/>
                  </a:cubicBezTo>
                  <a:cubicBezTo>
                    <a:pt x="1163382" y="2222935"/>
                    <a:pt x="1078036" y="2215074"/>
                    <a:pt x="965636" y="2195250"/>
                  </a:cubicBezTo>
                  <a:cubicBezTo>
                    <a:pt x="853235" y="2175427"/>
                    <a:pt x="710858" y="2130115"/>
                    <a:pt x="608544" y="2089164"/>
                  </a:cubicBezTo>
                  <a:cubicBezTo>
                    <a:pt x="506230" y="2048213"/>
                    <a:pt x="368968" y="1961518"/>
                    <a:pt x="351750" y="1949541"/>
                  </a:cubicBezTo>
                  <a:cubicBezTo>
                    <a:pt x="334532" y="1937564"/>
                    <a:pt x="335386" y="1931327"/>
                    <a:pt x="342904" y="1997936"/>
                  </a:cubicBezTo>
                  <a:cubicBezTo>
                    <a:pt x="350422" y="2064545"/>
                    <a:pt x="369159" y="2221809"/>
                    <a:pt x="396860" y="2349194"/>
                  </a:cubicBezTo>
                  <a:cubicBezTo>
                    <a:pt x="424561" y="2476579"/>
                    <a:pt x="467735" y="2639985"/>
                    <a:pt x="509109" y="2762247"/>
                  </a:cubicBezTo>
                  <a:lnTo>
                    <a:pt x="553044" y="2882494"/>
                  </a:lnTo>
                  <a:cubicBezTo>
                    <a:pt x="473777" y="2939687"/>
                    <a:pt x="326860" y="2968014"/>
                    <a:pt x="250563" y="2991507"/>
                  </a:cubicBezTo>
                  <a:cubicBezTo>
                    <a:pt x="170949" y="2783480"/>
                    <a:pt x="105033" y="2580461"/>
                    <a:pt x="63306" y="2363639"/>
                  </a:cubicBezTo>
                  <a:cubicBezTo>
                    <a:pt x="21579" y="2146817"/>
                    <a:pt x="-2461" y="1929490"/>
                    <a:pt x="200" y="1690577"/>
                  </a:cubicBezTo>
                  <a:cubicBezTo>
                    <a:pt x="2859" y="1451663"/>
                    <a:pt x="68717" y="1117581"/>
                    <a:pt x="120047" y="908009"/>
                  </a:cubicBezTo>
                  <a:cubicBezTo>
                    <a:pt x="171377" y="698438"/>
                    <a:pt x="249239" y="555730"/>
                    <a:pt x="308179" y="433148"/>
                  </a:cubicBezTo>
                  <a:cubicBezTo>
                    <a:pt x="367119" y="310566"/>
                    <a:pt x="414822" y="245163"/>
                    <a:pt x="473686" y="172515"/>
                  </a:cubicBezTo>
                  <a:cubicBezTo>
                    <a:pt x="525192" y="108949"/>
                    <a:pt x="595112" y="17610"/>
                    <a:pt x="642537" y="0"/>
                  </a:cubicBezTo>
                  <a:cubicBezTo>
                    <a:pt x="709556" y="115352"/>
                    <a:pt x="737990" y="210065"/>
                    <a:pt x="761759" y="332056"/>
                  </a:cubicBezTo>
                  <a:cubicBezTo>
                    <a:pt x="780973" y="477891"/>
                    <a:pt x="781276" y="547748"/>
                    <a:pt x="754645" y="678085"/>
                  </a:cubicBezTo>
                  <a:cubicBezTo>
                    <a:pt x="727497" y="810951"/>
                    <a:pt x="606647" y="943826"/>
                    <a:pt x="577543" y="1005788"/>
                  </a:cubicBezTo>
                  <a:cubicBezTo>
                    <a:pt x="548438" y="1067749"/>
                    <a:pt x="509816" y="1081918"/>
                    <a:pt x="580017" y="1049853"/>
                  </a:cubicBezTo>
                  <a:cubicBezTo>
                    <a:pt x="650219" y="1017789"/>
                    <a:pt x="846899" y="871489"/>
                    <a:pt x="998755" y="813397"/>
                  </a:cubicBezTo>
                  <a:cubicBezTo>
                    <a:pt x="1150609" y="755308"/>
                    <a:pt x="1446228" y="697135"/>
                    <a:pt x="1491149" y="701311"/>
                  </a:cubicBezTo>
                  <a:cubicBezTo>
                    <a:pt x="1496764" y="701833"/>
                    <a:pt x="1500901" y="704307"/>
                    <a:pt x="1503751" y="70840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4574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C6C2E-882A-B84A-461B-31B27CA76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563" y="939144"/>
            <a:ext cx="7119257" cy="62295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Infection Prevention and Control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41CD8C-95DB-BF19-5ECF-242EF474D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9994" y="1371600"/>
            <a:ext cx="8510397" cy="477519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GB" sz="1800" dirty="0"/>
          </a:p>
          <a:p>
            <a:pPr marL="0" indent="0" algn="ctr">
              <a:buNone/>
            </a:pPr>
            <a:r>
              <a:rPr lang="en-GB" sz="3000" b="1" dirty="0">
                <a:solidFill>
                  <a:srgbClr val="00B050"/>
                </a:solidFill>
              </a:rPr>
              <a:t>SNEE ICB Infection Prevention and Control Team</a:t>
            </a:r>
          </a:p>
          <a:p>
            <a:pPr marL="0" indent="0" algn="ctr">
              <a:buNone/>
            </a:pPr>
            <a:r>
              <a:rPr lang="en-GB" sz="3000" b="1" dirty="0">
                <a:solidFill>
                  <a:srgbClr val="00B050"/>
                </a:solidFill>
              </a:rPr>
              <a:t>Care Homes Managers Forum</a:t>
            </a:r>
          </a:p>
          <a:p>
            <a:pPr marL="0" indent="0">
              <a:buNone/>
            </a:pPr>
            <a:endParaRPr lang="en-GB" sz="3000" dirty="0"/>
          </a:p>
          <a:p>
            <a:pPr marL="0" indent="0">
              <a:buNone/>
            </a:pPr>
            <a:endParaRPr lang="en-GB" sz="3000" dirty="0"/>
          </a:p>
          <a:p>
            <a:pPr marL="0" indent="0">
              <a:buNone/>
            </a:pPr>
            <a:endParaRPr lang="en-GB" sz="3000" dirty="0"/>
          </a:p>
          <a:p>
            <a:pPr marL="0" indent="0" algn="ctr">
              <a:buNone/>
            </a:pPr>
            <a:endParaRPr lang="en-GB" sz="1500" dirty="0"/>
          </a:p>
          <a:p>
            <a:pPr marL="0" indent="0" algn="ctr">
              <a:buNone/>
            </a:pPr>
            <a:endParaRPr lang="en-GB" sz="1500" dirty="0"/>
          </a:p>
          <a:p>
            <a:pPr marL="0" indent="0" algn="ctr">
              <a:buNone/>
            </a:pPr>
            <a:endParaRPr lang="en-GB" sz="1500" dirty="0"/>
          </a:p>
          <a:p>
            <a:pPr marL="0" indent="0" algn="ctr">
              <a:buNone/>
            </a:pPr>
            <a:r>
              <a:rPr lang="en-GB" sz="2200" dirty="0"/>
              <a:t>On behalf of Suffolk and North-East Essex Infection Prevention and Control Team</a:t>
            </a:r>
          </a:p>
          <a:p>
            <a:pPr marL="0" indent="0" algn="ctr">
              <a:buNone/>
            </a:pPr>
            <a:r>
              <a:rPr lang="en-GB" sz="2200" dirty="0"/>
              <a:t>Compiled November 2023 by Debbie Mitchell Senior IPC nurse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pic>
        <p:nvPicPr>
          <p:cNvPr id="1028" name="Picture 4" descr="What To Know About Winter Weather | Weather.com">
            <a:extLst>
              <a:ext uri="{FF2B5EF4-FFF2-40B4-BE49-F238E27FC236}">
                <a16:creationId xmlns:a16="http://schemas.microsoft.com/office/drawing/2014/main" id="{804B4258-94A2-E3C4-3F19-4E645A38B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391" y="2790334"/>
            <a:ext cx="4053527" cy="223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27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B7618-E352-F8C9-41FB-06A93D59B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84" y="858740"/>
            <a:ext cx="9492343" cy="1134349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solidFill>
                  <a:srgbClr val="00B050"/>
                </a:solidFill>
                <a:latin typeface="+mn-lt"/>
              </a:rPr>
              <a:t>Winter preparedness and teamwork across the health and social care system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21E073-AF30-4075-F45F-CE76036EC85F}"/>
              </a:ext>
            </a:extLst>
          </p:cNvPr>
          <p:cNvSpPr txBox="1"/>
          <p:nvPr/>
        </p:nvSpPr>
        <p:spPr>
          <a:xfrm>
            <a:off x="420329" y="2491257"/>
            <a:ext cx="662202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</a:rPr>
              <a:t>Vaccination</a:t>
            </a:r>
          </a:p>
          <a:p>
            <a:endParaRPr lang="en-GB" sz="2800" b="1" dirty="0">
              <a:solidFill>
                <a:srgbClr val="0070C0"/>
              </a:solidFill>
            </a:endParaRPr>
          </a:p>
          <a:p>
            <a:r>
              <a:rPr lang="en-GB" sz="2800" b="1" dirty="0">
                <a:solidFill>
                  <a:srgbClr val="0070C0"/>
                </a:solidFill>
              </a:rPr>
              <a:t>Symptoms and testing of respiratory illness</a:t>
            </a:r>
          </a:p>
          <a:p>
            <a:endParaRPr lang="en-GB" sz="2800" b="1" dirty="0">
              <a:solidFill>
                <a:srgbClr val="0070C0"/>
              </a:solidFill>
            </a:endParaRPr>
          </a:p>
          <a:p>
            <a:r>
              <a:rPr lang="en-GB" sz="2800" b="1" dirty="0">
                <a:solidFill>
                  <a:srgbClr val="0070C0"/>
                </a:solidFill>
              </a:rPr>
              <a:t>Treatment of viral respiratory illness</a:t>
            </a:r>
          </a:p>
          <a:p>
            <a:endParaRPr lang="en-GB" sz="2800" b="1" dirty="0">
              <a:solidFill>
                <a:srgbClr val="0070C0"/>
              </a:solidFill>
            </a:endParaRPr>
          </a:p>
          <a:p>
            <a:r>
              <a:rPr lang="en-GB" sz="2800" b="1" dirty="0">
                <a:solidFill>
                  <a:srgbClr val="0070C0"/>
                </a:solidFill>
              </a:rPr>
              <a:t>Admissions and discharge planning</a:t>
            </a:r>
          </a:p>
          <a:p>
            <a:endParaRPr lang="en-GB" sz="2800" dirty="0"/>
          </a:p>
          <a:p>
            <a:endParaRPr lang="en-GB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C6772E-58F7-2830-C5EC-FE5B4ABB5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095" y="2413747"/>
            <a:ext cx="4756269" cy="344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33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8DF27-9BF2-C255-1594-81D1B0EDC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290" y="265734"/>
            <a:ext cx="9492343" cy="830608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solidFill>
                  <a:srgbClr val="00B050"/>
                </a:solidFill>
                <a:latin typeface="+mn-lt"/>
              </a:rPr>
              <a:t>Vaccination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0DB08-F669-E632-2F0A-9BC551167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101" y="1356526"/>
            <a:ext cx="11347196" cy="503796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sz="2400" b="1" dirty="0"/>
              <a:t>All care home and extra care residents </a:t>
            </a:r>
            <a:r>
              <a:rPr lang="en-GB" sz="2400" dirty="0"/>
              <a:t>are eligible for the influenza and COVID 19 vaccinations.</a:t>
            </a:r>
          </a:p>
          <a:p>
            <a:pPr marL="0" indent="0" algn="ctr">
              <a:buNone/>
            </a:pPr>
            <a:r>
              <a:rPr lang="en-GB" sz="2400" b="1" dirty="0"/>
              <a:t>All staff </a:t>
            </a:r>
            <a:r>
              <a:rPr lang="en-GB" sz="2400" dirty="0"/>
              <a:t>working in health and social care are also eligible for both vaccinations.</a:t>
            </a:r>
          </a:p>
          <a:p>
            <a:pPr marL="0" indent="0" algn="ctr">
              <a:buNone/>
            </a:pPr>
            <a:endParaRPr lang="en-GB" sz="2400" dirty="0"/>
          </a:p>
          <a:p>
            <a:pPr marL="0" indent="0" algn="ctr">
              <a:buNone/>
            </a:pPr>
            <a:r>
              <a:rPr lang="en-GB" sz="2400" dirty="0"/>
              <a:t>Uptake so far is worryingly low, and teams need to be vaccinated to protect themselves and their service users from serious illness and transmission to others.</a:t>
            </a:r>
            <a:endParaRPr lang="en-GB" sz="28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GB" sz="2800" b="1" dirty="0">
                <a:solidFill>
                  <a:srgbClr val="0070C0"/>
                </a:solidFill>
              </a:rPr>
              <a:t>This remains the most important and effective way of reducing the risk of spread, and of serious illness from either viral illness.</a:t>
            </a:r>
          </a:p>
          <a:p>
            <a:pPr marL="0" indent="0" algn="ctr">
              <a:buNone/>
            </a:pPr>
            <a:endParaRPr lang="en-GB" sz="28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GB" sz="28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GB" sz="28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GB" sz="28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GB" sz="1800" dirty="0"/>
              <a:t>They are available from your GP or National Booking Service. </a:t>
            </a:r>
            <a:r>
              <a:rPr lang="en-GB" sz="1800" dirty="0">
                <a:hlinkClick r:id="rId2"/>
              </a:rPr>
              <a:t>https://digital.nhs.uk/coronavirus/vaccinations/booking-systems/national-booking-service</a:t>
            </a:r>
            <a:endParaRPr lang="en-GB" sz="1800" dirty="0"/>
          </a:p>
          <a:p>
            <a:pPr marL="0" indent="0" algn="ctr">
              <a:buNone/>
            </a:pPr>
            <a:endParaRPr lang="en-GB" sz="2800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COVID Vaccinations in Suffolk - Healthwatch Suffolk">
            <a:extLst>
              <a:ext uri="{FF2B5EF4-FFF2-40B4-BE49-F238E27FC236}">
                <a16:creationId xmlns:a16="http://schemas.microsoft.com/office/drawing/2014/main" id="{1BD41360-E3E6-1E8E-2607-86B92C2BC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42" y="4148924"/>
            <a:ext cx="3832528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801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D93394DA-E684-47C2-9020-13225823F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3D4D80-B4B3-3B2D-297C-2DB7971CA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50" y="631308"/>
            <a:ext cx="10515600" cy="13064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+mn-lt"/>
              </a:rPr>
              <a:t>Symptoms and testing of respiratory illness</a:t>
            </a:r>
            <a:br>
              <a:rPr lang="en-US" sz="4000" b="1" dirty="0"/>
            </a:b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99196-75B5-ED78-4BA7-DD1D46707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101" y="1825625"/>
            <a:ext cx="6664564" cy="430346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dirty="0"/>
              <a:t>Respiratory symptoms can be varied but generally include</a:t>
            </a:r>
          </a:p>
          <a:p>
            <a:pPr algn="ctr"/>
            <a:r>
              <a:rPr lang="en-US" sz="2000" b="1" dirty="0"/>
              <a:t>a high temperature</a:t>
            </a:r>
          </a:p>
          <a:p>
            <a:pPr algn="ctr"/>
            <a:r>
              <a:rPr lang="en-US" sz="2000" b="1" dirty="0"/>
              <a:t>Cough</a:t>
            </a:r>
          </a:p>
          <a:p>
            <a:pPr marL="0" indent="0" algn="ctr">
              <a:buNone/>
            </a:pPr>
            <a:r>
              <a:rPr lang="en-US" sz="2000" dirty="0"/>
              <a:t>Anyone with these symptoms may have a respiratory virus and should stay away from others until no longer suffering from a temperature, and for staff, feeling well enough to return to work.</a:t>
            </a:r>
          </a:p>
          <a:p>
            <a:pPr marL="0"/>
            <a:endParaRPr lang="en-US" sz="1700" dirty="0"/>
          </a:p>
          <a:p>
            <a:pPr marL="0" indent="0" algn="ctr">
              <a:buNone/>
            </a:pPr>
            <a:r>
              <a:rPr lang="en-US" sz="3200" b="1" dirty="0">
                <a:solidFill>
                  <a:srgbClr val="0070C0"/>
                </a:solidFill>
              </a:rPr>
              <a:t>Only people eligible for COVID 19 treatments need an LFD test, to determine if treatments are needed.</a:t>
            </a:r>
          </a:p>
          <a:p>
            <a:pPr marL="0"/>
            <a:endParaRPr lang="en-US" sz="1700" dirty="0"/>
          </a:p>
        </p:txBody>
      </p:sp>
      <p:pic>
        <p:nvPicPr>
          <p:cNvPr id="2052" name="Picture 4" descr="What's New with the Flu? | MainStreet Family Care">
            <a:extLst>
              <a:ext uri="{FF2B5EF4-FFF2-40B4-BE49-F238E27FC236}">
                <a16:creationId xmlns:a16="http://schemas.microsoft.com/office/drawing/2014/main" id="{A0F6A192-EEAE-9954-F2D5-7FC5CF0FB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"/>
          <a:stretch/>
        </p:blipFill>
        <p:spPr bwMode="auto">
          <a:xfrm>
            <a:off x="7441325" y="1825625"/>
            <a:ext cx="4281164" cy="42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224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265BBE5FBB90468435D3CBD4C45EE3" ma:contentTypeVersion="14" ma:contentTypeDescription="Create a new document." ma:contentTypeScope="" ma:versionID="7a9a0e64935b672440c02ec607a80370">
  <xsd:schema xmlns:xsd="http://www.w3.org/2001/XMLSchema" xmlns:xs="http://www.w3.org/2001/XMLSchema" xmlns:p="http://schemas.microsoft.com/office/2006/metadata/properties" xmlns:ns2="b9c66fa0-f228-490e-9dee-5e68d14237f3" xmlns:ns3="14e2959e-348b-4832-90e0-37183d0d83f6" targetNamespace="http://schemas.microsoft.com/office/2006/metadata/properties" ma:root="true" ma:fieldsID="9cf457c589de8b7fc26c29e887a4167a" ns2:_="" ns3:_="">
    <xsd:import namespace="b9c66fa0-f228-490e-9dee-5e68d14237f3"/>
    <xsd:import namespace="14e2959e-348b-4832-90e0-37183d0d83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c66fa0-f228-490e-9dee-5e68d14237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d6e3770-24e9-436a-bfbb-e2969bf955d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e2959e-348b-4832-90e0-37183d0d83f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b65a210-7366-4fc5-a389-968c98b0735a}" ma:internalName="TaxCatchAll" ma:showField="CatchAllData" ma:web="14e2959e-348b-4832-90e0-37183d0d83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4e2959e-348b-4832-90e0-37183d0d83f6">
      <UserInfo>
        <DisplayName>Sharpe, Tracey (SNEE ICB)</DisplayName>
        <AccountId>19</AccountId>
        <AccountType/>
      </UserInfo>
      <UserInfo>
        <DisplayName>Naz, Marjorie (SNEE ICB)</DisplayName>
        <AccountId>34</AccountId>
        <AccountType/>
      </UserInfo>
      <UserInfo>
        <DisplayName>Mitchell, Deborah (SNEE ICB)</DisplayName>
        <AccountId>23</AccountId>
        <AccountType/>
      </UserInfo>
    </SharedWithUsers>
    <lcf76f155ced4ddcb4097134ff3c332f xmlns="b9c66fa0-f228-490e-9dee-5e68d14237f3">
      <Terms xmlns="http://schemas.microsoft.com/office/infopath/2007/PartnerControls"/>
    </lcf76f155ced4ddcb4097134ff3c332f>
    <TaxCatchAll xmlns="14e2959e-348b-4832-90e0-37183d0d83f6" xsi:nil="true"/>
  </documentManagement>
</p:properties>
</file>

<file path=customXml/itemProps1.xml><?xml version="1.0" encoding="utf-8"?>
<ds:datastoreItem xmlns:ds="http://schemas.openxmlformats.org/officeDocument/2006/customXml" ds:itemID="{2DDC08BE-DE45-43CB-BA51-9969D0C930C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AAD4E47-027E-40DD-90F7-2A47ADE4DA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c66fa0-f228-490e-9dee-5e68d14237f3"/>
    <ds:schemaRef ds:uri="14e2959e-348b-4832-90e0-37183d0d83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8700224-4286-4BC9-8249-0455D79DE064}">
  <ds:schemaRefs>
    <ds:schemaRef ds:uri="http://schemas.microsoft.com/office/2006/metadata/properties"/>
    <ds:schemaRef ds:uri="http://schemas.microsoft.com/office/infopath/2007/PartnerControls"/>
    <ds:schemaRef ds:uri="14e2959e-348b-4832-90e0-37183d0d83f6"/>
    <ds:schemaRef ds:uri="b9c66fa0-f228-490e-9dee-5e68d14237f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950</Words>
  <Application>Microsoft Office PowerPoint</Application>
  <PresentationFormat>Widescreen</PresentationFormat>
  <Paragraphs>110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Aharoni</vt:lpstr>
      <vt:lpstr>Arial</vt:lpstr>
      <vt:lpstr>Calibri</vt:lpstr>
      <vt:lpstr>Calibri Light</vt:lpstr>
      <vt:lpstr>GDS Transport</vt:lpstr>
      <vt:lpstr>Google Sans</vt:lpstr>
      <vt:lpstr>Lucida Calligraphy</vt:lpstr>
      <vt:lpstr>Office Theme</vt:lpstr>
      <vt:lpstr>WELCOME</vt:lpstr>
      <vt:lpstr>TEAMWORK</vt:lpstr>
      <vt:lpstr>Great things in business are never done by one person, they are done by a team of people(Steve Jobs)</vt:lpstr>
      <vt:lpstr>CHOOSE A JOB YOU LOVE AND YOU WILL NEVER HAVE TO WORK A DAY IN YOUR LIFE</vt:lpstr>
      <vt:lpstr>PowerPoint Presentation</vt:lpstr>
      <vt:lpstr>Infection Prevention and Control </vt:lpstr>
      <vt:lpstr>Winter preparedness and teamwork across the health and social care system</vt:lpstr>
      <vt:lpstr>Vaccination</vt:lpstr>
      <vt:lpstr>Symptoms and testing of respiratory illness </vt:lpstr>
      <vt:lpstr>People at higher risk of becoming seriously unwell from a respiratory infection </vt:lpstr>
      <vt:lpstr>Risk assessing a potential infectious outbreaks</vt:lpstr>
      <vt:lpstr>Teamwork and patient flow</vt:lpstr>
      <vt:lpstr>PPE</vt:lpstr>
      <vt:lpstr>Care home training sessions </vt:lpstr>
      <vt:lpstr>Next Meeting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Infection Prevention and Control</dc:title>
  <dc:creator>Mitchell, Deborah (SNEE ICB)</dc:creator>
  <cp:lastModifiedBy>Christian Bone - CEO CDE</cp:lastModifiedBy>
  <cp:revision>5</cp:revision>
  <dcterms:created xsi:type="dcterms:W3CDTF">2023-10-23T07:57:13Z</dcterms:created>
  <dcterms:modified xsi:type="dcterms:W3CDTF">2023-11-15T17:12:55Z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0x0101007C265BBE5FBB90468435D3CBD4C45EE3</vt:lpwstr>
  </property>
</Properties>
</file>