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media/image31.jpg" ContentType="image/jpg"/>
  <Override PartName="/ppt/media/image40.jpg" ContentType="image/jpg"/>
  <Override PartName="/ppt/media/image41.jpg" ContentType="image/jpg"/>
  <Override PartName="/ppt/media/image42.jpg" ContentType="image/jpg"/>
  <Override PartName="/ppt/media/image43.jpg" ContentType="image/jpg"/>
  <Override PartName="/ppt/media/image44.jpg" ContentType="image/jpg"/>
  <Override PartName="/ppt/media/image72.jpg" ContentType="image/jpg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8" r:id="rId4"/>
  </p:sldMasterIdLst>
  <p:notesMasterIdLst>
    <p:notesMasterId r:id="rId36"/>
  </p:notesMasterIdLst>
  <p:sldIdLst>
    <p:sldId id="1059" r:id="rId5"/>
    <p:sldId id="273" r:id="rId6"/>
    <p:sldId id="288" r:id="rId7"/>
    <p:sldId id="315" r:id="rId8"/>
    <p:sldId id="313" r:id="rId9"/>
    <p:sldId id="310" r:id="rId10"/>
    <p:sldId id="290" r:id="rId11"/>
    <p:sldId id="316" r:id="rId12"/>
    <p:sldId id="306" r:id="rId13"/>
    <p:sldId id="312" r:id="rId14"/>
    <p:sldId id="265" r:id="rId15"/>
    <p:sldId id="1060" r:id="rId16"/>
    <p:sldId id="1061" r:id="rId17"/>
    <p:sldId id="307" r:id="rId18"/>
    <p:sldId id="318" r:id="rId19"/>
    <p:sldId id="299" r:id="rId20"/>
    <p:sldId id="276" r:id="rId21"/>
    <p:sldId id="278" r:id="rId22"/>
    <p:sldId id="279" r:id="rId23"/>
    <p:sldId id="285" r:id="rId24"/>
    <p:sldId id="283" r:id="rId25"/>
    <p:sldId id="284" r:id="rId26"/>
    <p:sldId id="282" r:id="rId27"/>
    <p:sldId id="280" r:id="rId28"/>
    <p:sldId id="274" r:id="rId29"/>
    <p:sldId id="281" r:id="rId30"/>
    <p:sldId id="256" r:id="rId31"/>
    <p:sldId id="262" r:id="rId32"/>
    <p:sldId id="257" r:id="rId33"/>
    <p:sldId id="261" r:id="rId34"/>
    <p:sldId id="25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9AC9"/>
    <a:srgbClr val="69C8C7"/>
    <a:srgbClr val="A992BE"/>
    <a:srgbClr val="A67CFF"/>
    <a:srgbClr val="1E86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23FCE4-6ABA-4AB4-83C8-99F6B4661626}" v="1" dt="2024-04-19T08:08:08.8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6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an Bone - CEO CDE" userId="848b1d71-12ae-4065-84dc-9e3cbb0d484a" providerId="ADAL" clId="{C123FCE4-6ABA-4AB4-83C8-99F6B4661626}"/>
    <pc:docChg chg="addSld delSld modSld sldOrd delMainMaster">
      <pc:chgData name="Christian Bone - CEO CDE" userId="848b1d71-12ae-4065-84dc-9e3cbb0d484a" providerId="ADAL" clId="{C123FCE4-6ABA-4AB4-83C8-99F6B4661626}" dt="2024-04-19T08:09:25.094" v="7" actId="47"/>
      <pc:docMkLst>
        <pc:docMk/>
      </pc:docMkLst>
      <pc:sldChg chg="del">
        <pc:chgData name="Christian Bone - CEO CDE" userId="848b1d71-12ae-4065-84dc-9e3cbb0d484a" providerId="ADAL" clId="{C123FCE4-6ABA-4AB4-83C8-99F6B4661626}" dt="2024-04-19T08:09:23.164" v="5" actId="47"/>
        <pc:sldMkLst>
          <pc:docMk/>
          <pc:sldMk cId="3692284894" sldId="259"/>
        </pc:sldMkLst>
      </pc:sldChg>
      <pc:sldChg chg="del">
        <pc:chgData name="Christian Bone - CEO CDE" userId="848b1d71-12ae-4065-84dc-9e3cbb0d484a" providerId="ADAL" clId="{C123FCE4-6ABA-4AB4-83C8-99F6B4661626}" dt="2024-04-19T08:09:24.153" v="6" actId="47"/>
        <pc:sldMkLst>
          <pc:docMk/>
          <pc:sldMk cId="799684476" sldId="260"/>
        </pc:sldMkLst>
      </pc:sldChg>
      <pc:sldChg chg="ord">
        <pc:chgData name="Christian Bone - CEO CDE" userId="848b1d71-12ae-4065-84dc-9e3cbb0d484a" providerId="ADAL" clId="{C123FCE4-6ABA-4AB4-83C8-99F6B4661626}" dt="2024-04-19T08:08:48.446" v="3"/>
        <pc:sldMkLst>
          <pc:docMk/>
          <pc:sldMk cId="1899794534" sldId="262"/>
        </pc:sldMkLst>
      </pc:sldChg>
      <pc:sldChg chg="del">
        <pc:chgData name="Christian Bone - CEO CDE" userId="848b1d71-12ae-4065-84dc-9e3cbb0d484a" providerId="ADAL" clId="{C123FCE4-6ABA-4AB4-83C8-99F6B4661626}" dt="2024-04-19T08:09:06.993" v="4" actId="2696"/>
        <pc:sldMkLst>
          <pc:docMk/>
          <pc:sldMk cId="3429066018" sldId="263"/>
        </pc:sldMkLst>
      </pc:sldChg>
      <pc:sldChg chg="del">
        <pc:chgData name="Christian Bone - CEO CDE" userId="848b1d71-12ae-4065-84dc-9e3cbb0d484a" providerId="ADAL" clId="{C123FCE4-6ABA-4AB4-83C8-99F6B4661626}" dt="2024-04-19T08:09:25.094" v="7" actId="47"/>
        <pc:sldMkLst>
          <pc:docMk/>
          <pc:sldMk cId="3829893299" sldId="264"/>
        </pc:sldMkLst>
      </pc:sldChg>
      <pc:sldChg chg="add">
        <pc:chgData name="Christian Bone - CEO CDE" userId="848b1d71-12ae-4065-84dc-9e3cbb0d484a" providerId="ADAL" clId="{C123FCE4-6ABA-4AB4-83C8-99F6B4661626}" dt="2024-04-19T08:08:08.868" v="1"/>
        <pc:sldMkLst>
          <pc:docMk/>
          <pc:sldMk cId="0" sldId="265"/>
        </pc:sldMkLst>
      </pc:sldChg>
      <pc:sldChg chg="add">
        <pc:chgData name="Christian Bone - CEO CDE" userId="848b1d71-12ae-4065-84dc-9e3cbb0d484a" providerId="ADAL" clId="{C123FCE4-6ABA-4AB4-83C8-99F6B4661626}" dt="2024-04-19T08:08:08.868" v="1"/>
        <pc:sldMkLst>
          <pc:docMk/>
          <pc:sldMk cId="2424003712" sldId="273"/>
        </pc:sldMkLst>
      </pc:sldChg>
      <pc:sldChg chg="del">
        <pc:chgData name="Christian Bone - CEO CDE" userId="848b1d71-12ae-4065-84dc-9e3cbb0d484a" providerId="ADAL" clId="{C123FCE4-6ABA-4AB4-83C8-99F6B4661626}" dt="2024-04-19T08:06:37.766" v="0" actId="47"/>
        <pc:sldMkLst>
          <pc:docMk/>
          <pc:sldMk cId="169204529" sldId="286"/>
        </pc:sldMkLst>
      </pc:sldChg>
      <pc:sldChg chg="add">
        <pc:chgData name="Christian Bone - CEO CDE" userId="848b1d71-12ae-4065-84dc-9e3cbb0d484a" providerId="ADAL" clId="{C123FCE4-6ABA-4AB4-83C8-99F6B4661626}" dt="2024-04-19T08:08:08.868" v="1"/>
        <pc:sldMkLst>
          <pc:docMk/>
          <pc:sldMk cId="3966093881" sldId="288"/>
        </pc:sldMkLst>
      </pc:sldChg>
      <pc:sldChg chg="add">
        <pc:chgData name="Christian Bone - CEO CDE" userId="848b1d71-12ae-4065-84dc-9e3cbb0d484a" providerId="ADAL" clId="{C123FCE4-6ABA-4AB4-83C8-99F6B4661626}" dt="2024-04-19T08:08:08.868" v="1"/>
        <pc:sldMkLst>
          <pc:docMk/>
          <pc:sldMk cId="2530998489" sldId="290"/>
        </pc:sldMkLst>
      </pc:sldChg>
      <pc:sldChg chg="add">
        <pc:chgData name="Christian Bone - CEO CDE" userId="848b1d71-12ae-4065-84dc-9e3cbb0d484a" providerId="ADAL" clId="{C123FCE4-6ABA-4AB4-83C8-99F6B4661626}" dt="2024-04-19T08:08:08.868" v="1"/>
        <pc:sldMkLst>
          <pc:docMk/>
          <pc:sldMk cId="1971289433" sldId="299"/>
        </pc:sldMkLst>
      </pc:sldChg>
      <pc:sldChg chg="add">
        <pc:chgData name="Christian Bone - CEO CDE" userId="848b1d71-12ae-4065-84dc-9e3cbb0d484a" providerId="ADAL" clId="{C123FCE4-6ABA-4AB4-83C8-99F6B4661626}" dt="2024-04-19T08:08:08.868" v="1"/>
        <pc:sldMkLst>
          <pc:docMk/>
          <pc:sldMk cId="918940882" sldId="306"/>
        </pc:sldMkLst>
      </pc:sldChg>
      <pc:sldChg chg="add">
        <pc:chgData name="Christian Bone - CEO CDE" userId="848b1d71-12ae-4065-84dc-9e3cbb0d484a" providerId="ADAL" clId="{C123FCE4-6ABA-4AB4-83C8-99F6B4661626}" dt="2024-04-19T08:08:08.868" v="1"/>
        <pc:sldMkLst>
          <pc:docMk/>
          <pc:sldMk cId="2011682769" sldId="307"/>
        </pc:sldMkLst>
      </pc:sldChg>
      <pc:sldChg chg="add">
        <pc:chgData name="Christian Bone - CEO CDE" userId="848b1d71-12ae-4065-84dc-9e3cbb0d484a" providerId="ADAL" clId="{C123FCE4-6ABA-4AB4-83C8-99F6B4661626}" dt="2024-04-19T08:08:08.868" v="1"/>
        <pc:sldMkLst>
          <pc:docMk/>
          <pc:sldMk cId="4004047078" sldId="310"/>
        </pc:sldMkLst>
      </pc:sldChg>
      <pc:sldChg chg="add">
        <pc:chgData name="Christian Bone - CEO CDE" userId="848b1d71-12ae-4065-84dc-9e3cbb0d484a" providerId="ADAL" clId="{C123FCE4-6ABA-4AB4-83C8-99F6B4661626}" dt="2024-04-19T08:08:08.868" v="1"/>
        <pc:sldMkLst>
          <pc:docMk/>
          <pc:sldMk cId="771879897" sldId="312"/>
        </pc:sldMkLst>
      </pc:sldChg>
      <pc:sldChg chg="add">
        <pc:chgData name="Christian Bone - CEO CDE" userId="848b1d71-12ae-4065-84dc-9e3cbb0d484a" providerId="ADAL" clId="{C123FCE4-6ABA-4AB4-83C8-99F6B4661626}" dt="2024-04-19T08:08:08.868" v="1"/>
        <pc:sldMkLst>
          <pc:docMk/>
          <pc:sldMk cId="2191079846" sldId="313"/>
        </pc:sldMkLst>
      </pc:sldChg>
      <pc:sldChg chg="add">
        <pc:chgData name="Christian Bone - CEO CDE" userId="848b1d71-12ae-4065-84dc-9e3cbb0d484a" providerId="ADAL" clId="{C123FCE4-6ABA-4AB4-83C8-99F6B4661626}" dt="2024-04-19T08:08:08.868" v="1"/>
        <pc:sldMkLst>
          <pc:docMk/>
          <pc:sldMk cId="3955526479" sldId="315"/>
        </pc:sldMkLst>
      </pc:sldChg>
      <pc:sldChg chg="add">
        <pc:chgData name="Christian Bone - CEO CDE" userId="848b1d71-12ae-4065-84dc-9e3cbb0d484a" providerId="ADAL" clId="{C123FCE4-6ABA-4AB4-83C8-99F6B4661626}" dt="2024-04-19T08:08:08.868" v="1"/>
        <pc:sldMkLst>
          <pc:docMk/>
          <pc:sldMk cId="682344508" sldId="316"/>
        </pc:sldMkLst>
      </pc:sldChg>
      <pc:sldChg chg="add">
        <pc:chgData name="Christian Bone - CEO CDE" userId="848b1d71-12ae-4065-84dc-9e3cbb0d484a" providerId="ADAL" clId="{C123FCE4-6ABA-4AB4-83C8-99F6B4661626}" dt="2024-04-19T08:08:08.868" v="1"/>
        <pc:sldMkLst>
          <pc:docMk/>
          <pc:sldMk cId="733335950" sldId="318"/>
        </pc:sldMkLst>
      </pc:sldChg>
      <pc:sldChg chg="del">
        <pc:chgData name="Christian Bone - CEO CDE" userId="848b1d71-12ae-4065-84dc-9e3cbb0d484a" providerId="ADAL" clId="{C123FCE4-6ABA-4AB4-83C8-99F6B4661626}" dt="2024-04-19T08:06:37.766" v="0" actId="47"/>
        <pc:sldMkLst>
          <pc:docMk/>
          <pc:sldMk cId="0" sldId="977"/>
        </pc:sldMkLst>
      </pc:sldChg>
      <pc:sldChg chg="del">
        <pc:chgData name="Christian Bone - CEO CDE" userId="848b1d71-12ae-4065-84dc-9e3cbb0d484a" providerId="ADAL" clId="{C123FCE4-6ABA-4AB4-83C8-99F6B4661626}" dt="2024-04-19T08:06:37.766" v="0" actId="47"/>
        <pc:sldMkLst>
          <pc:docMk/>
          <pc:sldMk cId="3655944612" sldId="1054"/>
        </pc:sldMkLst>
      </pc:sldChg>
      <pc:sldChg chg="del">
        <pc:chgData name="Christian Bone - CEO CDE" userId="848b1d71-12ae-4065-84dc-9e3cbb0d484a" providerId="ADAL" clId="{C123FCE4-6ABA-4AB4-83C8-99F6B4661626}" dt="2024-04-19T08:06:37.766" v="0" actId="47"/>
        <pc:sldMkLst>
          <pc:docMk/>
          <pc:sldMk cId="194421251" sldId="1055"/>
        </pc:sldMkLst>
      </pc:sldChg>
      <pc:sldChg chg="del">
        <pc:chgData name="Christian Bone - CEO CDE" userId="848b1d71-12ae-4065-84dc-9e3cbb0d484a" providerId="ADAL" clId="{C123FCE4-6ABA-4AB4-83C8-99F6B4661626}" dt="2024-04-19T08:06:37.766" v="0" actId="47"/>
        <pc:sldMkLst>
          <pc:docMk/>
          <pc:sldMk cId="2185598816" sldId="1056"/>
        </pc:sldMkLst>
      </pc:sldChg>
      <pc:sldChg chg="del">
        <pc:chgData name="Christian Bone - CEO CDE" userId="848b1d71-12ae-4065-84dc-9e3cbb0d484a" providerId="ADAL" clId="{C123FCE4-6ABA-4AB4-83C8-99F6B4661626}" dt="2024-04-19T08:06:37.766" v="0" actId="47"/>
        <pc:sldMkLst>
          <pc:docMk/>
          <pc:sldMk cId="2903371606" sldId="1057"/>
        </pc:sldMkLst>
      </pc:sldChg>
      <pc:sldChg chg="del">
        <pc:chgData name="Christian Bone - CEO CDE" userId="848b1d71-12ae-4065-84dc-9e3cbb0d484a" providerId="ADAL" clId="{C123FCE4-6ABA-4AB4-83C8-99F6B4661626}" dt="2024-04-19T08:06:37.766" v="0" actId="47"/>
        <pc:sldMkLst>
          <pc:docMk/>
          <pc:sldMk cId="2664006915" sldId="1058"/>
        </pc:sldMkLst>
      </pc:sldChg>
      <pc:sldChg chg="add">
        <pc:chgData name="Christian Bone - CEO CDE" userId="848b1d71-12ae-4065-84dc-9e3cbb0d484a" providerId="ADAL" clId="{C123FCE4-6ABA-4AB4-83C8-99F6B4661626}" dt="2024-04-19T08:08:08.868" v="1"/>
        <pc:sldMkLst>
          <pc:docMk/>
          <pc:sldMk cId="0" sldId="1060"/>
        </pc:sldMkLst>
      </pc:sldChg>
      <pc:sldChg chg="add">
        <pc:chgData name="Christian Bone - CEO CDE" userId="848b1d71-12ae-4065-84dc-9e3cbb0d484a" providerId="ADAL" clId="{C123FCE4-6ABA-4AB4-83C8-99F6B4661626}" dt="2024-04-19T08:08:08.868" v="1"/>
        <pc:sldMkLst>
          <pc:docMk/>
          <pc:sldMk cId="0" sldId="1061"/>
        </pc:sldMkLst>
      </pc:sldChg>
      <pc:sldMasterChg chg="del delSldLayout">
        <pc:chgData name="Christian Bone - CEO CDE" userId="848b1d71-12ae-4065-84dc-9e3cbb0d484a" providerId="ADAL" clId="{C123FCE4-6ABA-4AB4-83C8-99F6B4661626}" dt="2024-04-19T08:06:37.766" v="0" actId="47"/>
        <pc:sldMasterMkLst>
          <pc:docMk/>
          <pc:sldMasterMk cId="1250429302" sldId="2147483672"/>
        </pc:sldMasterMkLst>
        <pc:sldLayoutChg chg="del">
          <pc:chgData name="Christian Bone - CEO CDE" userId="848b1d71-12ae-4065-84dc-9e3cbb0d484a" providerId="ADAL" clId="{C123FCE4-6ABA-4AB4-83C8-99F6B4661626}" dt="2024-04-19T08:06:37.766" v="0" actId="47"/>
          <pc:sldLayoutMkLst>
            <pc:docMk/>
            <pc:sldMasterMk cId="1250429302" sldId="2147483672"/>
            <pc:sldLayoutMk cId="367538356" sldId="2147483673"/>
          </pc:sldLayoutMkLst>
        </pc:sldLayoutChg>
        <pc:sldLayoutChg chg="del">
          <pc:chgData name="Christian Bone - CEO CDE" userId="848b1d71-12ae-4065-84dc-9e3cbb0d484a" providerId="ADAL" clId="{C123FCE4-6ABA-4AB4-83C8-99F6B4661626}" dt="2024-04-19T08:06:37.766" v="0" actId="47"/>
          <pc:sldLayoutMkLst>
            <pc:docMk/>
            <pc:sldMasterMk cId="1250429302" sldId="2147483672"/>
            <pc:sldLayoutMk cId="2998590510" sldId="2147483674"/>
          </pc:sldLayoutMkLst>
        </pc:sldLayoutChg>
        <pc:sldLayoutChg chg="del">
          <pc:chgData name="Christian Bone - CEO CDE" userId="848b1d71-12ae-4065-84dc-9e3cbb0d484a" providerId="ADAL" clId="{C123FCE4-6ABA-4AB4-83C8-99F6B4661626}" dt="2024-04-19T08:06:37.766" v="0" actId="47"/>
          <pc:sldLayoutMkLst>
            <pc:docMk/>
            <pc:sldMasterMk cId="1250429302" sldId="2147483672"/>
            <pc:sldLayoutMk cId="1832401242" sldId="2147483675"/>
          </pc:sldLayoutMkLst>
        </pc:sldLayoutChg>
        <pc:sldLayoutChg chg="del">
          <pc:chgData name="Christian Bone - CEO CDE" userId="848b1d71-12ae-4065-84dc-9e3cbb0d484a" providerId="ADAL" clId="{C123FCE4-6ABA-4AB4-83C8-99F6B4661626}" dt="2024-04-19T08:06:37.766" v="0" actId="47"/>
          <pc:sldLayoutMkLst>
            <pc:docMk/>
            <pc:sldMasterMk cId="1250429302" sldId="2147483672"/>
            <pc:sldLayoutMk cId="3592707471" sldId="2147483676"/>
          </pc:sldLayoutMkLst>
        </pc:sldLayoutChg>
        <pc:sldLayoutChg chg="del">
          <pc:chgData name="Christian Bone - CEO CDE" userId="848b1d71-12ae-4065-84dc-9e3cbb0d484a" providerId="ADAL" clId="{C123FCE4-6ABA-4AB4-83C8-99F6B4661626}" dt="2024-04-19T08:06:37.766" v="0" actId="47"/>
          <pc:sldLayoutMkLst>
            <pc:docMk/>
            <pc:sldMasterMk cId="1250429302" sldId="2147483672"/>
            <pc:sldLayoutMk cId="3325797546" sldId="2147483677"/>
          </pc:sldLayoutMkLst>
        </pc:sldLayoutChg>
        <pc:sldLayoutChg chg="del">
          <pc:chgData name="Christian Bone - CEO CDE" userId="848b1d71-12ae-4065-84dc-9e3cbb0d484a" providerId="ADAL" clId="{C123FCE4-6ABA-4AB4-83C8-99F6B4661626}" dt="2024-04-19T08:06:37.766" v="0" actId="47"/>
          <pc:sldLayoutMkLst>
            <pc:docMk/>
            <pc:sldMasterMk cId="1250429302" sldId="2147483672"/>
            <pc:sldLayoutMk cId="2301119704" sldId="2147483678"/>
          </pc:sldLayoutMkLst>
        </pc:sldLayoutChg>
        <pc:sldLayoutChg chg="del">
          <pc:chgData name="Christian Bone - CEO CDE" userId="848b1d71-12ae-4065-84dc-9e3cbb0d484a" providerId="ADAL" clId="{C123FCE4-6ABA-4AB4-83C8-99F6B4661626}" dt="2024-04-19T08:06:37.766" v="0" actId="47"/>
          <pc:sldLayoutMkLst>
            <pc:docMk/>
            <pc:sldMasterMk cId="1250429302" sldId="2147483672"/>
            <pc:sldLayoutMk cId="670263712" sldId="2147483679"/>
          </pc:sldLayoutMkLst>
        </pc:sldLayoutChg>
        <pc:sldLayoutChg chg="del">
          <pc:chgData name="Christian Bone - CEO CDE" userId="848b1d71-12ae-4065-84dc-9e3cbb0d484a" providerId="ADAL" clId="{C123FCE4-6ABA-4AB4-83C8-99F6B4661626}" dt="2024-04-19T08:06:37.766" v="0" actId="47"/>
          <pc:sldLayoutMkLst>
            <pc:docMk/>
            <pc:sldMasterMk cId="1250429302" sldId="2147483672"/>
            <pc:sldLayoutMk cId="3597238682" sldId="2147483680"/>
          </pc:sldLayoutMkLst>
        </pc:sldLayoutChg>
        <pc:sldLayoutChg chg="del">
          <pc:chgData name="Christian Bone - CEO CDE" userId="848b1d71-12ae-4065-84dc-9e3cbb0d484a" providerId="ADAL" clId="{C123FCE4-6ABA-4AB4-83C8-99F6B4661626}" dt="2024-04-19T08:06:37.766" v="0" actId="47"/>
          <pc:sldLayoutMkLst>
            <pc:docMk/>
            <pc:sldMasterMk cId="1250429302" sldId="2147483672"/>
            <pc:sldLayoutMk cId="1412046777" sldId="2147483681"/>
          </pc:sldLayoutMkLst>
        </pc:sldLayoutChg>
        <pc:sldLayoutChg chg="del">
          <pc:chgData name="Christian Bone - CEO CDE" userId="848b1d71-12ae-4065-84dc-9e3cbb0d484a" providerId="ADAL" clId="{C123FCE4-6ABA-4AB4-83C8-99F6B4661626}" dt="2024-04-19T08:06:37.766" v="0" actId="47"/>
          <pc:sldLayoutMkLst>
            <pc:docMk/>
            <pc:sldMasterMk cId="1250429302" sldId="2147483672"/>
            <pc:sldLayoutMk cId="4121308335" sldId="2147483682"/>
          </pc:sldLayoutMkLst>
        </pc:sldLayoutChg>
        <pc:sldLayoutChg chg="del">
          <pc:chgData name="Christian Bone - CEO CDE" userId="848b1d71-12ae-4065-84dc-9e3cbb0d484a" providerId="ADAL" clId="{C123FCE4-6ABA-4AB4-83C8-99F6B4661626}" dt="2024-04-19T08:06:37.766" v="0" actId="47"/>
          <pc:sldLayoutMkLst>
            <pc:docMk/>
            <pc:sldMasterMk cId="1250429302" sldId="2147483672"/>
            <pc:sldLayoutMk cId="3326139812" sldId="2147483683"/>
          </pc:sldLayoutMkLst>
        </pc:sldLayoutChg>
      </pc:sldMasterChg>
    </pc:docChg>
  </pc:docChgLst>
</pc:chgInfo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image" Target="../media/image8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image" Target="../media/image8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722FB6-62DC-4058-B0AF-6FC864D138F9}" type="doc">
      <dgm:prSet loTypeId="urn:microsoft.com/office/officeart/2005/8/layout/v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40D8D47-CD9B-4739-9EDD-8B91DD28BF78}">
      <dgm:prSet/>
      <dgm:spPr>
        <a:solidFill>
          <a:schemeClr val="bg1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?</a:t>
          </a:r>
        </a:p>
      </dgm:t>
    </dgm:pt>
    <dgm:pt modelId="{9B57DA36-AEF4-4C47-B16D-36F1BEC8B7C1}" type="parTrans" cxnId="{733E3301-F389-4A93-A9C4-D90814230A50}">
      <dgm:prSet/>
      <dgm:spPr/>
      <dgm:t>
        <a:bodyPr/>
        <a:lstStyle/>
        <a:p>
          <a:endParaRPr lang="en-US"/>
        </a:p>
      </dgm:t>
    </dgm:pt>
    <dgm:pt modelId="{308079EA-B4B1-4646-9258-907815A256A3}" type="sibTrans" cxnId="{733E3301-F389-4A93-A9C4-D90814230A50}">
      <dgm:prSet/>
      <dgm:spPr/>
      <dgm:t>
        <a:bodyPr/>
        <a:lstStyle/>
        <a:p>
          <a:endParaRPr lang="en-US"/>
        </a:p>
      </dgm:t>
    </dgm:pt>
    <dgm:pt modelId="{DA2ACA18-330E-471F-B49C-375DC8E3680C}" type="pres">
      <dgm:prSet presAssocID="{42722FB6-62DC-4058-B0AF-6FC864D138F9}" presName="outerComposite" presStyleCnt="0">
        <dgm:presLayoutVars>
          <dgm:chMax val="5"/>
          <dgm:dir/>
          <dgm:resizeHandles val="exact"/>
        </dgm:presLayoutVars>
      </dgm:prSet>
      <dgm:spPr/>
    </dgm:pt>
    <dgm:pt modelId="{2F0B229E-285B-4290-8EF5-F2BCB760499D}" type="pres">
      <dgm:prSet presAssocID="{42722FB6-62DC-4058-B0AF-6FC864D138F9}" presName="dummyMaxCanvas" presStyleCnt="0">
        <dgm:presLayoutVars/>
      </dgm:prSet>
      <dgm:spPr/>
    </dgm:pt>
    <dgm:pt modelId="{0D2BBAD7-5FEC-4AFC-A6D9-FB9DB12CD17D}" type="pres">
      <dgm:prSet presAssocID="{42722FB6-62DC-4058-B0AF-6FC864D138F9}" presName="OneNode_1" presStyleLbl="node1" presStyleIdx="0" presStyleCnt="1" custLinFactNeighborY="581">
        <dgm:presLayoutVars>
          <dgm:bulletEnabled val="1"/>
        </dgm:presLayoutVars>
      </dgm:prSet>
      <dgm:spPr/>
    </dgm:pt>
  </dgm:ptLst>
  <dgm:cxnLst>
    <dgm:cxn modelId="{733E3301-F389-4A93-A9C4-D90814230A50}" srcId="{42722FB6-62DC-4058-B0AF-6FC864D138F9}" destId="{140D8D47-CD9B-4739-9EDD-8B91DD28BF78}" srcOrd="0" destOrd="0" parTransId="{9B57DA36-AEF4-4C47-B16D-36F1BEC8B7C1}" sibTransId="{308079EA-B4B1-4646-9258-907815A256A3}"/>
    <dgm:cxn modelId="{8E197637-5FF5-4ADA-A59B-5D90259BB8D7}" type="presOf" srcId="{42722FB6-62DC-4058-B0AF-6FC864D138F9}" destId="{DA2ACA18-330E-471F-B49C-375DC8E3680C}" srcOrd="0" destOrd="0" presId="urn:microsoft.com/office/officeart/2005/8/layout/vProcess5"/>
    <dgm:cxn modelId="{67EDA4A5-48AA-4694-A647-AB889FDBF54C}" type="presOf" srcId="{140D8D47-CD9B-4739-9EDD-8B91DD28BF78}" destId="{0D2BBAD7-5FEC-4AFC-A6D9-FB9DB12CD17D}" srcOrd="0" destOrd="0" presId="urn:microsoft.com/office/officeart/2005/8/layout/vProcess5"/>
    <dgm:cxn modelId="{16F8790F-1156-4263-8338-A5C9FE042EE4}" type="presParOf" srcId="{DA2ACA18-330E-471F-B49C-375DC8E3680C}" destId="{2F0B229E-285B-4290-8EF5-F2BCB760499D}" srcOrd="0" destOrd="0" presId="urn:microsoft.com/office/officeart/2005/8/layout/vProcess5"/>
    <dgm:cxn modelId="{D68A7430-0E1C-4548-8E87-0FD90B6FA7B2}" type="presParOf" srcId="{DA2ACA18-330E-471F-B49C-375DC8E3680C}" destId="{0D2BBAD7-5FEC-4AFC-A6D9-FB9DB12CD17D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33DA31-7C20-4BC6-A577-48F286F7CED2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2580041-9849-4763-A20D-52EBBD90C0FE}" type="pres">
      <dgm:prSet presAssocID="{E133DA31-7C20-4BC6-A577-48F286F7CED2}" presName="matrix" presStyleCnt="0">
        <dgm:presLayoutVars>
          <dgm:chMax val="1"/>
          <dgm:dir/>
          <dgm:resizeHandles val="exact"/>
        </dgm:presLayoutVars>
      </dgm:prSet>
      <dgm:spPr/>
    </dgm:pt>
  </dgm:ptLst>
  <dgm:cxnLst>
    <dgm:cxn modelId="{2567F592-60B0-4014-82F2-4E323C6A2EFA}" type="presOf" srcId="{E133DA31-7C20-4BC6-A577-48F286F7CED2}" destId="{02580041-9849-4763-A20D-52EBBD90C0FE}" srcOrd="0" destOrd="0" presId="urn:microsoft.com/office/officeart/2005/8/layout/matrix3"/>
  </dgm:cxnLst>
  <dgm:bg>
    <a:blipFill>
      <a:blip xmlns:r="http://schemas.openxmlformats.org/officeDocument/2006/relationships" r:embed="rId1">
        <a:extLst>
          <a:ext uri="{28A0092B-C50C-407E-A947-70E740481C1C}">
            <a14:useLocalDpi xmlns:a14="http://schemas.microsoft.com/office/drawing/2010/main" val="0"/>
          </a:ext>
          <a:ext uri="{96DAC541-7B7A-43D3-8B79-37D633B846F1}">
            <asvg:svgBlip xmlns:asvg="http://schemas.microsoft.com/office/drawing/2016/SVG/main" r:embed="rId2"/>
          </a:ext>
        </a:extLst>
      </a:blip>
      <a:stretch>
        <a:fillRect/>
      </a:stretch>
    </a:blipFill>
    <a:effectLst>
      <a:outerShdw blurRad="50800" dist="50800" dir="5400000" algn="ctr" rotWithShape="0">
        <a:srgbClr val="000000">
          <a:alpha val="50000"/>
        </a:srgbClr>
      </a:outerShdw>
    </a:effectLst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133DA31-7C20-4BC6-A577-48F286F7CED2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2580041-9849-4763-A20D-52EBBD90C0FE}" type="pres">
      <dgm:prSet presAssocID="{E133DA31-7C20-4BC6-A577-48F286F7CED2}" presName="matrix" presStyleCnt="0">
        <dgm:presLayoutVars>
          <dgm:chMax val="1"/>
          <dgm:dir/>
          <dgm:resizeHandles val="exact"/>
        </dgm:presLayoutVars>
      </dgm:prSet>
      <dgm:spPr/>
    </dgm:pt>
  </dgm:ptLst>
  <dgm:cxnLst>
    <dgm:cxn modelId="{2567F592-60B0-4014-82F2-4E323C6A2EFA}" type="presOf" srcId="{E133DA31-7C20-4BC6-A577-48F286F7CED2}" destId="{02580041-9849-4763-A20D-52EBBD90C0FE}" srcOrd="0" destOrd="0" presId="urn:microsoft.com/office/officeart/2005/8/layout/matrix3"/>
  </dgm:cxnLst>
  <dgm:bg>
    <a:blipFill>
      <a:blip xmlns:r="http://schemas.openxmlformats.org/officeDocument/2006/relationships" r:embed="rId1">
        <a:extLst>
          <a:ext uri="{28A0092B-C50C-407E-A947-70E740481C1C}">
            <a14:useLocalDpi xmlns:a14="http://schemas.microsoft.com/office/drawing/2010/main" val="0"/>
          </a:ext>
          <a:ext uri="{96DAC541-7B7A-43D3-8B79-37D633B846F1}">
            <asvg:svgBlip xmlns:asvg="http://schemas.microsoft.com/office/drawing/2016/SVG/main" r:embed="rId2"/>
          </a:ext>
        </a:extLst>
      </a:blip>
      <a:stretch>
        <a:fillRect/>
      </a:stretch>
    </a:blipFill>
    <a:effectLst>
      <a:outerShdw blurRad="50800" dist="50800" dir="5400000" algn="ctr" rotWithShape="0">
        <a:srgbClr val="000000">
          <a:alpha val="50000"/>
        </a:srgb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2722FB6-62DC-4058-B0AF-6FC864D138F9}" type="doc">
      <dgm:prSet loTypeId="urn:microsoft.com/office/officeart/2005/8/layout/v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40D8D47-CD9B-4739-9EDD-8B91DD28BF78}">
      <dgm:prSet/>
      <dgm:spPr>
        <a:solidFill>
          <a:schemeClr val="bg1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?</a:t>
          </a:r>
        </a:p>
      </dgm:t>
    </dgm:pt>
    <dgm:pt modelId="{9B57DA36-AEF4-4C47-B16D-36F1BEC8B7C1}" type="parTrans" cxnId="{733E3301-F389-4A93-A9C4-D90814230A50}">
      <dgm:prSet/>
      <dgm:spPr/>
      <dgm:t>
        <a:bodyPr/>
        <a:lstStyle/>
        <a:p>
          <a:endParaRPr lang="en-US"/>
        </a:p>
      </dgm:t>
    </dgm:pt>
    <dgm:pt modelId="{308079EA-B4B1-4646-9258-907815A256A3}" type="sibTrans" cxnId="{733E3301-F389-4A93-A9C4-D90814230A50}">
      <dgm:prSet/>
      <dgm:spPr/>
      <dgm:t>
        <a:bodyPr/>
        <a:lstStyle/>
        <a:p>
          <a:endParaRPr lang="en-US"/>
        </a:p>
      </dgm:t>
    </dgm:pt>
    <dgm:pt modelId="{DA2ACA18-330E-471F-B49C-375DC8E3680C}" type="pres">
      <dgm:prSet presAssocID="{42722FB6-62DC-4058-B0AF-6FC864D138F9}" presName="outerComposite" presStyleCnt="0">
        <dgm:presLayoutVars>
          <dgm:chMax val="5"/>
          <dgm:dir/>
          <dgm:resizeHandles val="exact"/>
        </dgm:presLayoutVars>
      </dgm:prSet>
      <dgm:spPr/>
    </dgm:pt>
    <dgm:pt modelId="{2F0B229E-285B-4290-8EF5-F2BCB760499D}" type="pres">
      <dgm:prSet presAssocID="{42722FB6-62DC-4058-B0AF-6FC864D138F9}" presName="dummyMaxCanvas" presStyleCnt="0">
        <dgm:presLayoutVars/>
      </dgm:prSet>
      <dgm:spPr/>
    </dgm:pt>
    <dgm:pt modelId="{0D2BBAD7-5FEC-4AFC-A6D9-FB9DB12CD17D}" type="pres">
      <dgm:prSet presAssocID="{42722FB6-62DC-4058-B0AF-6FC864D138F9}" presName="OneNode_1" presStyleLbl="node1" presStyleIdx="0" presStyleCnt="1" custLinFactNeighborY="581">
        <dgm:presLayoutVars>
          <dgm:bulletEnabled val="1"/>
        </dgm:presLayoutVars>
      </dgm:prSet>
      <dgm:spPr/>
    </dgm:pt>
  </dgm:ptLst>
  <dgm:cxnLst>
    <dgm:cxn modelId="{733E3301-F389-4A93-A9C4-D90814230A50}" srcId="{42722FB6-62DC-4058-B0AF-6FC864D138F9}" destId="{140D8D47-CD9B-4739-9EDD-8B91DD28BF78}" srcOrd="0" destOrd="0" parTransId="{9B57DA36-AEF4-4C47-B16D-36F1BEC8B7C1}" sibTransId="{308079EA-B4B1-4646-9258-907815A256A3}"/>
    <dgm:cxn modelId="{8E197637-5FF5-4ADA-A59B-5D90259BB8D7}" type="presOf" srcId="{42722FB6-62DC-4058-B0AF-6FC864D138F9}" destId="{DA2ACA18-330E-471F-B49C-375DC8E3680C}" srcOrd="0" destOrd="0" presId="urn:microsoft.com/office/officeart/2005/8/layout/vProcess5"/>
    <dgm:cxn modelId="{67EDA4A5-48AA-4694-A647-AB889FDBF54C}" type="presOf" srcId="{140D8D47-CD9B-4739-9EDD-8B91DD28BF78}" destId="{0D2BBAD7-5FEC-4AFC-A6D9-FB9DB12CD17D}" srcOrd="0" destOrd="0" presId="urn:microsoft.com/office/officeart/2005/8/layout/vProcess5"/>
    <dgm:cxn modelId="{16F8790F-1156-4263-8338-A5C9FE042EE4}" type="presParOf" srcId="{DA2ACA18-330E-471F-B49C-375DC8E3680C}" destId="{2F0B229E-285B-4290-8EF5-F2BCB760499D}" srcOrd="0" destOrd="0" presId="urn:microsoft.com/office/officeart/2005/8/layout/vProcess5"/>
    <dgm:cxn modelId="{D68A7430-0E1C-4548-8E87-0FD90B6FA7B2}" type="presParOf" srcId="{DA2ACA18-330E-471F-B49C-375DC8E3680C}" destId="{0D2BBAD7-5FEC-4AFC-A6D9-FB9DB12CD17D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2722FB6-62DC-4058-B0AF-6FC864D138F9}" type="doc">
      <dgm:prSet loTypeId="urn:microsoft.com/office/officeart/2005/8/layout/v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40D8D47-CD9B-4739-9EDD-8B91DD28BF78}">
      <dgm:prSet/>
      <dgm:spPr>
        <a:solidFill>
          <a:schemeClr val="bg1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?</a:t>
          </a:r>
        </a:p>
      </dgm:t>
    </dgm:pt>
    <dgm:pt modelId="{9B57DA36-AEF4-4C47-B16D-36F1BEC8B7C1}" type="parTrans" cxnId="{733E3301-F389-4A93-A9C4-D90814230A50}">
      <dgm:prSet/>
      <dgm:spPr/>
      <dgm:t>
        <a:bodyPr/>
        <a:lstStyle/>
        <a:p>
          <a:endParaRPr lang="en-US"/>
        </a:p>
      </dgm:t>
    </dgm:pt>
    <dgm:pt modelId="{308079EA-B4B1-4646-9258-907815A256A3}" type="sibTrans" cxnId="{733E3301-F389-4A93-A9C4-D90814230A50}">
      <dgm:prSet/>
      <dgm:spPr/>
      <dgm:t>
        <a:bodyPr/>
        <a:lstStyle/>
        <a:p>
          <a:endParaRPr lang="en-US"/>
        </a:p>
      </dgm:t>
    </dgm:pt>
    <dgm:pt modelId="{DA2ACA18-330E-471F-B49C-375DC8E3680C}" type="pres">
      <dgm:prSet presAssocID="{42722FB6-62DC-4058-B0AF-6FC864D138F9}" presName="outerComposite" presStyleCnt="0">
        <dgm:presLayoutVars>
          <dgm:chMax val="5"/>
          <dgm:dir/>
          <dgm:resizeHandles val="exact"/>
        </dgm:presLayoutVars>
      </dgm:prSet>
      <dgm:spPr/>
    </dgm:pt>
    <dgm:pt modelId="{2F0B229E-285B-4290-8EF5-F2BCB760499D}" type="pres">
      <dgm:prSet presAssocID="{42722FB6-62DC-4058-B0AF-6FC864D138F9}" presName="dummyMaxCanvas" presStyleCnt="0">
        <dgm:presLayoutVars/>
      </dgm:prSet>
      <dgm:spPr/>
    </dgm:pt>
    <dgm:pt modelId="{0D2BBAD7-5FEC-4AFC-A6D9-FB9DB12CD17D}" type="pres">
      <dgm:prSet presAssocID="{42722FB6-62DC-4058-B0AF-6FC864D138F9}" presName="OneNode_1" presStyleLbl="node1" presStyleIdx="0" presStyleCnt="1" custLinFactNeighborY="581">
        <dgm:presLayoutVars>
          <dgm:bulletEnabled val="1"/>
        </dgm:presLayoutVars>
      </dgm:prSet>
      <dgm:spPr/>
    </dgm:pt>
  </dgm:ptLst>
  <dgm:cxnLst>
    <dgm:cxn modelId="{733E3301-F389-4A93-A9C4-D90814230A50}" srcId="{42722FB6-62DC-4058-B0AF-6FC864D138F9}" destId="{140D8D47-CD9B-4739-9EDD-8B91DD28BF78}" srcOrd="0" destOrd="0" parTransId="{9B57DA36-AEF4-4C47-B16D-36F1BEC8B7C1}" sibTransId="{308079EA-B4B1-4646-9258-907815A256A3}"/>
    <dgm:cxn modelId="{8E197637-5FF5-4ADA-A59B-5D90259BB8D7}" type="presOf" srcId="{42722FB6-62DC-4058-B0AF-6FC864D138F9}" destId="{DA2ACA18-330E-471F-B49C-375DC8E3680C}" srcOrd="0" destOrd="0" presId="urn:microsoft.com/office/officeart/2005/8/layout/vProcess5"/>
    <dgm:cxn modelId="{67EDA4A5-48AA-4694-A647-AB889FDBF54C}" type="presOf" srcId="{140D8D47-CD9B-4739-9EDD-8B91DD28BF78}" destId="{0D2BBAD7-5FEC-4AFC-A6D9-FB9DB12CD17D}" srcOrd="0" destOrd="0" presId="urn:microsoft.com/office/officeart/2005/8/layout/vProcess5"/>
    <dgm:cxn modelId="{16F8790F-1156-4263-8338-A5C9FE042EE4}" type="presParOf" srcId="{DA2ACA18-330E-471F-B49C-375DC8E3680C}" destId="{2F0B229E-285B-4290-8EF5-F2BCB760499D}" srcOrd="0" destOrd="0" presId="urn:microsoft.com/office/officeart/2005/8/layout/vProcess5"/>
    <dgm:cxn modelId="{D68A7430-0E1C-4548-8E87-0FD90B6FA7B2}" type="presParOf" srcId="{DA2ACA18-330E-471F-B49C-375DC8E3680C}" destId="{0D2BBAD7-5FEC-4AFC-A6D9-FB9DB12CD17D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133DA31-7C20-4BC6-A577-48F286F7CED2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2580041-9849-4763-A20D-52EBBD90C0FE}" type="pres">
      <dgm:prSet presAssocID="{E133DA31-7C20-4BC6-A577-48F286F7CED2}" presName="matrix" presStyleCnt="0">
        <dgm:presLayoutVars>
          <dgm:chMax val="1"/>
          <dgm:dir/>
          <dgm:resizeHandles val="exact"/>
        </dgm:presLayoutVars>
      </dgm:prSet>
      <dgm:spPr/>
    </dgm:pt>
  </dgm:ptLst>
  <dgm:cxnLst>
    <dgm:cxn modelId="{2567F592-60B0-4014-82F2-4E323C6A2EFA}" type="presOf" srcId="{E133DA31-7C20-4BC6-A577-48F286F7CED2}" destId="{02580041-9849-4763-A20D-52EBBD90C0FE}" srcOrd="0" destOrd="0" presId="urn:microsoft.com/office/officeart/2005/8/layout/matrix3"/>
  </dgm:cxnLst>
  <dgm:bg>
    <a:blipFill dpi="0" rotWithShape="1">
      <a:blip xmlns:r="http://schemas.openxmlformats.org/officeDocument/2006/relationships" r:embed="rId1">
        <a:extLst>
          <a:ext uri="{28A0092B-C50C-407E-A947-70E740481C1C}">
            <a14:useLocalDpi xmlns:a14="http://schemas.microsoft.com/office/drawing/2010/main" val="0"/>
          </a:ext>
          <a:ext uri="{96DAC541-7B7A-43D3-8B79-37D633B846F1}">
            <asvg:svgBlip xmlns:asvg="http://schemas.microsoft.com/office/drawing/2016/SVG/main" r:embed="rId2"/>
          </a:ext>
        </a:extLst>
      </a:blip>
      <a:srcRect/>
      <a:stretch>
        <a:fillRect/>
      </a:stretch>
    </a:blipFill>
    <a:effectLst>
      <a:outerShdw blurRad="50800" dist="38100" dir="5400000" algn="t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2722FB6-62DC-4058-B0AF-6FC864D138F9}" type="doc">
      <dgm:prSet loTypeId="urn:microsoft.com/office/officeart/2005/8/layout/v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40D8D47-CD9B-4739-9EDD-8B91DD28BF78}">
      <dgm:prSet/>
      <dgm:spPr>
        <a:solidFill>
          <a:schemeClr val="bg1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?</a:t>
          </a:r>
        </a:p>
      </dgm:t>
    </dgm:pt>
    <dgm:pt modelId="{9B57DA36-AEF4-4C47-B16D-36F1BEC8B7C1}" type="parTrans" cxnId="{733E3301-F389-4A93-A9C4-D90814230A50}">
      <dgm:prSet/>
      <dgm:spPr/>
      <dgm:t>
        <a:bodyPr/>
        <a:lstStyle/>
        <a:p>
          <a:endParaRPr lang="en-US"/>
        </a:p>
      </dgm:t>
    </dgm:pt>
    <dgm:pt modelId="{308079EA-B4B1-4646-9258-907815A256A3}" type="sibTrans" cxnId="{733E3301-F389-4A93-A9C4-D90814230A50}">
      <dgm:prSet/>
      <dgm:spPr/>
      <dgm:t>
        <a:bodyPr/>
        <a:lstStyle/>
        <a:p>
          <a:endParaRPr lang="en-US"/>
        </a:p>
      </dgm:t>
    </dgm:pt>
    <dgm:pt modelId="{DA2ACA18-330E-471F-B49C-375DC8E3680C}" type="pres">
      <dgm:prSet presAssocID="{42722FB6-62DC-4058-B0AF-6FC864D138F9}" presName="outerComposite" presStyleCnt="0">
        <dgm:presLayoutVars>
          <dgm:chMax val="5"/>
          <dgm:dir/>
          <dgm:resizeHandles val="exact"/>
        </dgm:presLayoutVars>
      </dgm:prSet>
      <dgm:spPr/>
    </dgm:pt>
    <dgm:pt modelId="{2F0B229E-285B-4290-8EF5-F2BCB760499D}" type="pres">
      <dgm:prSet presAssocID="{42722FB6-62DC-4058-B0AF-6FC864D138F9}" presName="dummyMaxCanvas" presStyleCnt="0">
        <dgm:presLayoutVars/>
      </dgm:prSet>
      <dgm:spPr/>
    </dgm:pt>
    <dgm:pt modelId="{0D2BBAD7-5FEC-4AFC-A6D9-FB9DB12CD17D}" type="pres">
      <dgm:prSet presAssocID="{42722FB6-62DC-4058-B0AF-6FC864D138F9}" presName="OneNode_1" presStyleLbl="node1" presStyleIdx="0" presStyleCnt="1" custLinFactNeighborY="581">
        <dgm:presLayoutVars>
          <dgm:bulletEnabled val="1"/>
        </dgm:presLayoutVars>
      </dgm:prSet>
      <dgm:spPr/>
    </dgm:pt>
  </dgm:ptLst>
  <dgm:cxnLst>
    <dgm:cxn modelId="{733E3301-F389-4A93-A9C4-D90814230A50}" srcId="{42722FB6-62DC-4058-B0AF-6FC864D138F9}" destId="{140D8D47-CD9B-4739-9EDD-8B91DD28BF78}" srcOrd="0" destOrd="0" parTransId="{9B57DA36-AEF4-4C47-B16D-36F1BEC8B7C1}" sibTransId="{308079EA-B4B1-4646-9258-907815A256A3}"/>
    <dgm:cxn modelId="{8E197637-5FF5-4ADA-A59B-5D90259BB8D7}" type="presOf" srcId="{42722FB6-62DC-4058-B0AF-6FC864D138F9}" destId="{DA2ACA18-330E-471F-B49C-375DC8E3680C}" srcOrd="0" destOrd="0" presId="urn:microsoft.com/office/officeart/2005/8/layout/vProcess5"/>
    <dgm:cxn modelId="{67EDA4A5-48AA-4694-A647-AB889FDBF54C}" type="presOf" srcId="{140D8D47-CD9B-4739-9EDD-8B91DD28BF78}" destId="{0D2BBAD7-5FEC-4AFC-A6D9-FB9DB12CD17D}" srcOrd="0" destOrd="0" presId="urn:microsoft.com/office/officeart/2005/8/layout/vProcess5"/>
    <dgm:cxn modelId="{16F8790F-1156-4263-8338-A5C9FE042EE4}" type="presParOf" srcId="{DA2ACA18-330E-471F-B49C-375DC8E3680C}" destId="{2F0B229E-285B-4290-8EF5-F2BCB760499D}" srcOrd="0" destOrd="0" presId="urn:microsoft.com/office/officeart/2005/8/layout/vProcess5"/>
    <dgm:cxn modelId="{D68A7430-0E1C-4548-8E87-0FD90B6FA7B2}" type="presParOf" srcId="{DA2ACA18-330E-471F-B49C-375DC8E3680C}" destId="{0D2BBAD7-5FEC-4AFC-A6D9-FB9DB12CD17D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2722FB6-62DC-4058-B0AF-6FC864D138F9}" type="doc">
      <dgm:prSet loTypeId="urn:microsoft.com/office/officeart/2005/8/layout/v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40D8D47-CD9B-4739-9EDD-8B91DD28BF78}">
      <dgm:prSet/>
      <dgm:spPr>
        <a:solidFill>
          <a:schemeClr val="bg1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?</a:t>
          </a:r>
        </a:p>
      </dgm:t>
    </dgm:pt>
    <dgm:pt modelId="{9B57DA36-AEF4-4C47-B16D-36F1BEC8B7C1}" type="parTrans" cxnId="{733E3301-F389-4A93-A9C4-D90814230A50}">
      <dgm:prSet/>
      <dgm:spPr/>
      <dgm:t>
        <a:bodyPr/>
        <a:lstStyle/>
        <a:p>
          <a:endParaRPr lang="en-US"/>
        </a:p>
      </dgm:t>
    </dgm:pt>
    <dgm:pt modelId="{308079EA-B4B1-4646-9258-907815A256A3}" type="sibTrans" cxnId="{733E3301-F389-4A93-A9C4-D90814230A50}">
      <dgm:prSet/>
      <dgm:spPr/>
      <dgm:t>
        <a:bodyPr/>
        <a:lstStyle/>
        <a:p>
          <a:endParaRPr lang="en-US"/>
        </a:p>
      </dgm:t>
    </dgm:pt>
    <dgm:pt modelId="{DA2ACA18-330E-471F-B49C-375DC8E3680C}" type="pres">
      <dgm:prSet presAssocID="{42722FB6-62DC-4058-B0AF-6FC864D138F9}" presName="outerComposite" presStyleCnt="0">
        <dgm:presLayoutVars>
          <dgm:chMax val="5"/>
          <dgm:dir/>
          <dgm:resizeHandles val="exact"/>
        </dgm:presLayoutVars>
      </dgm:prSet>
      <dgm:spPr/>
    </dgm:pt>
    <dgm:pt modelId="{2F0B229E-285B-4290-8EF5-F2BCB760499D}" type="pres">
      <dgm:prSet presAssocID="{42722FB6-62DC-4058-B0AF-6FC864D138F9}" presName="dummyMaxCanvas" presStyleCnt="0">
        <dgm:presLayoutVars/>
      </dgm:prSet>
      <dgm:spPr/>
    </dgm:pt>
    <dgm:pt modelId="{0D2BBAD7-5FEC-4AFC-A6D9-FB9DB12CD17D}" type="pres">
      <dgm:prSet presAssocID="{42722FB6-62DC-4058-B0AF-6FC864D138F9}" presName="OneNode_1" presStyleLbl="node1" presStyleIdx="0" presStyleCnt="1" custLinFactNeighborY="581">
        <dgm:presLayoutVars>
          <dgm:bulletEnabled val="1"/>
        </dgm:presLayoutVars>
      </dgm:prSet>
      <dgm:spPr/>
    </dgm:pt>
  </dgm:ptLst>
  <dgm:cxnLst>
    <dgm:cxn modelId="{733E3301-F389-4A93-A9C4-D90814230A50}" srcId="{42722FB6-62DC-4058-B0AF-6FC864D138F9}" destId="{140D8D47-CD9B-4739-9EDD-8B91DD28BF78}" srcOrd="0" destOrd="0" parTransId="{9B57DA36-AEF4-4C47-B16D-36F1BEC8B7C1}" sibTransId="{308079EA-B4B1-4646-9258-907815A256A3}"/>
    <dgm:cxn modelId="{8E197637-5FF5-4ADA-A59B-5D90259BB8D7}" type="presOf" srcId="{42722FB6-62DC-4058-B0AF-6FC864D138F9}" destId="{DA2ACA18-330E-471F-B49C-375DC8E3680C}" srcOrd="0" destOrd="0" presId="urn:microsoft.com/office/officeart/2005/8/layout/vProcess5"/>
    <dgm:cxn modelId="{67EDA4A5-48AA-4694-A647-AB889FDBF54C}" type="presOf" srcId="{140D8D47-CD9B-4739-9EDD-8B91DD28BF78}" destId="{0D2BBAD7-5FEC-4AFC-A6D9-FB9DB12CD17D}" srcOrd="0" destOrd="0" presId="urn:microsoft.com/office/officeart/2005/8/layout/vProcess5"/>
    <dgm:cxn modelId="{16F8790F-1156-4263-8338-A5C9FE042EE4}" type="presParOf" srcId="{DA2ACA18-330E-471F-B49C-375DC8E3680C}" destId="{2F0B229E-285B-4290-8EF5-F2BCB760499D}" srcOrd="0" destOrd="0" presId="urn:microsoft.com/office/officeart/2005/8/layout/vProcess5"/>
    <dgm:cxn modelId="{D68A7430-0E1C-4548-8E87-0FD90B6FA7B2}" type="presParOf" srcId="{DA2ACA18-330E-471F-B49C-375DC8E3680C}" destId="{0D2BBAD7-5FEC-4AFC-A6D9-FB9DB12CD17D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2722FB6-62DC-4058-B0AF-6FC864D138F9}" type="doc">
      <dgm:prSet loTypeId="urn:microsoft.com/office/officeart/2005/8/layout/v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40D8D47-CD9B-4739-9EDD-8B91DD28BF78}">
      <dgm:prSet/>
      <dgm:spPr>
        <a:solidFill>
          <a:schemeClr val="bg1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?</a:t>
          </a:r>
        </a:p>
      </dgm:t>
    </dgm:pt>
    <dgm:pt modelId="{9B57DA36-AEF4-4C47-B16D-36F1BEC8B7C1}" type="parTrans" cxnId="{733E3301-F389-4A93-A9C4-D90814230A50}">
      <dgm:prSet/>
      <dgm:spPr/>
      <dgm:t>
        <a:bodyPr/>
        <a:lstStyle/>
        <a:p>
          <a:endParaRPr lang="en-US"/>
        </a:p>
      </dgm:t>
    </dgm:pt>
    <dgm:pt modelId="{308079EA-B4B1-4646-9258-907815A256A3}" type="sibTrans" cxnId="{733E3301-F389-4A93-A9C4-D90814230A50}">
      <dgm:prSet/>
      <dgm:spPr/>
      <dgm:t>
        <a:bodyPr/>
        <a:lstStyle/>
        <a:p>
          <a:endParaRPr lang="en-US"/>
        </a:p>
      </dgm:t>
    </dgm:pt>
    <dgm:pt modelId="{DA2ACA18-330E-471F-B49C-375DC8E3680C}" type="pres">
      <dgm:prSet presAssocID="{42722FB6-62DC-4058-B0AF-6FC864D138F9}" presName="outerComposite" presStyleCnt="0">
        <dgm:presLayoutVars>
          <dgm:chMax val="5"/>
          <dgm:dir/>
          <dgm:resizeHandles val="exact"/>
        </dgm:presLayoutVars>
      </dgm:prSet>
      <dgm:spPr/>
    </dgm:pt>
    <dgm:pt modelId="{2F0B229E-285B-4290-8EF5-F2BCB760499D}" type="pres">
      <dgm:prSet presAssocID="{42722FB6-62DC-4058-B0AF-6FC864D138F9}" presName="dummyMaxCanvas" presStyleCnt="0">
        <dgm:presLayoutVars/>
      </dgm:prSet>
      <dgm:spPr/>
    </dgm:pt>
    <dgm:pt modelId="{0D2BBAD7-5FEC-4AFC-A6D9-FB9DB12CD17D}" type="pres">
      <dgm:prSet presAssocID="{42722FB6-62DC-4058-B0AF-6FC864D138F9}" presName="OneNode_1" presStyleLbl="node1" presStyleIdx="0" presStyleCnt="1" custLinFactNeighborY="581">
        <dgm:presLayoutVars>
          <dgm:bulletEnabled val="1"/>
        </dgm:presLayoutVars>
      </dgm:prSet>
      <dgm:spPr/>
    </dgm:pt>
  </dgm:ptLst>
  <dgm:cxnLst>
    <dgm:cxn modelId="{733E3301-F389-4A93-A9C4-D90814230A50}" srcId="{42722FB6-62DC-4058-B0AF-6FC864D138F9}" destId="{140D8D47-CD9B-4739-9EDD-8B91DD28BF78}" srcOrd="0" destOrd="0" parTransId="{9B57DA36-AEF4-4C47-B16D-36F1BEC8B7C1}" sibTransId="{308079EA-B4B1-4646-9258-907815A256A3}"/>
    <dgm:cxn modelId="{8E197637-5FF5-4ADA-A59B-5D90259BB8D7}" type="presOf" srcId="{42722FB6-62DC-4058-B0AF-6FC864D138F9}" destId="{DA2ACA18-330E-471F-B49C-375DC8E3680C}" srcOrd="0" destOrd="0" presId="urn:microsoft.com/office/officeart/2005/8/layout/vProcess5"/>
    <dgm:cxn modelId="{67EDA4A5-48AA-4694-A647-AB889FDBF54C}" type="presOf" srcId="{140D8D47-CD9B-4739-9EDD-8B91DD28BF78}" destId="{0D2BBAD7-5FEC-4AFC-A6D9-FB9DB12CD17D}" srcOrd="0" destOrd="0" presId="urn:microsoft.com/office/officeart/2005/8/layout/vProcess5"/>
    <dgm:cxn modelId="{16F8790F-1156-4263-8338-A5C9FE042EE4}" type="presParOf" srcId="{DA2ACA18-330E-471F-B49C-375DC8E3680C}" destId="{2F0B229E-285B-4290-8EF5-F2BCB760499D}" srcOrd="0" destOrd="0" presId="urn:microsoft.com/office/officeart/2005/8/layout/vProcess5"/>
    <dgm:cxn modelId="{D68A7430-0E1C-4548-8E87-0FD90B6FA7B2}" type="presParOf" srcId="{DA2ACA18-330E-471F-B49C-375DC8E3680C}" destId="{0D2BBAD7-5FEC-4AFC-A6D9-FB9DB12CD17D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2BBAD7-5FEC-4AFC-A6D9-FB9DB12CD17D}">
      <dsp:nvSpPr>
        <dsp:cNvPr id="0" name=""/>
        <dsp:cNvSpPr/>
      </dsp:nvSpPr>
      <dsp:spPr>
        <a:xfrm>
          <a:off x="0" y="11562"/>
          <a:ext cx="45719" cy="22859"/>
        </a:xfrm>
        <a:prstGeom prst="roundRect">
          <a:avLst>
            <a:gd name="adj" fmla="val 10000"/>
          </a:avLst>
        </a:prstGeom>
        <a:solidFill>
          <a:schemeClr val="bg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>
              <a:latin typeface="Segoe UI" panose="020B0502040204020203" pitchFamily="34" charset="0"/>
              <a:cs typeface="Segoe UI" panose="020B0502040204020203" pitchFamily="34" charset="0"/>
            </a:rPr>
            <a:t>?</a:t>
          </a:r>
        </a:p>
      </dsp:txBody>
      <dsp:txXfrm>
        <a:off x="670" y="12232"/>
        <a:ext cx="44379" cy="215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2BBAD7-5FEC-4AFC-A6D9-FB9DB12CD17D}">
      <dsp:nvSpPr>
        <dsp:cNvPr id="0" name=""/>
        <dsp:cNvSpPr/>
      </dsp:nvSpPr>
      <dsp:spPr>
        <a:xfrm>
          <a:off x="0" y="11562"/>
          <a:ext cx="45719" cy="22859"/>
        </a:xfrm>
        <a:prstGeom prst="roundRect">
          <a:avLst>
            <a:gd name="adj" fmla="val 10000"/>
          </a:avLst>
        </a:prstGeom>
        <a:solidFill>
          <a:schemeClr val="bg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>
              <a:latin typeface="Segoe UI" panose="020B0502040204020203" pitchFamily="34" charset="0"/>
              <a:cs typeface="Segoe UI" panose="020B0502040204020203" pitchFamily="34" charset="0"/>
            </a:rPr>
            <a:t>?</a:t>
          </a:r>
        </a:p>
      </dsp:txBody>
      <dsp:txXfrm>
        <a:off x="670" y="12232"/>
        <a:ext cx="44379" cy="2151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2BBAD7-5FEC-4AFC-A6D9-FB9DB12CD17D}">
      <dsp:nvSpPr>
        <dsp:cNvPr id="0" name=""/>
        <dsp:cNvSpPr/>
      </dsp:nvSpPr>
      <dsp:spPr>
        <a:xfrm>
          <a:off x="0" y="11562"/>
          <a:ext cx="45719" cy="22859"/>
        </a:xfrm>
        <a:prstGeom prst="roundRect">
          <a:avLst>
            <a:gd name="adj" fmla="val 10000"/>
          </a:avLst>
        </a:prstGeom>
        <a:solidFill>
          <a:schemeClr val="bg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>
              <a:latin typeface="Segoe UI" panose="020B0502040204020203" pitchFamily="34" charset="0"/>
              <a:cs typeface="Segoe UI" panose="020B0502040204020203" pitchFamily="34" charset="0"/>
            </a:rPr>
            <a:t>?</a:t>
          </a:r>
        </a:p>
      </dsp:txBody>
      <dsp:txXfrm>
        <a:off x="670" y="12232"/>
        <a:ext cx="44379" cy="2151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2BBAD7-5FEC-4AFC-A6D9-FB9DB12CD17D}">
      <dsp:nvSpPr>
        <dsp:cNvPr id="0" name=""/>
        <dsp:cNvSpPr/>
      </dsp:nvSpPr>
      <dsp:spPr>
        <a:xfrm>
          <a:off x="0" y="11562"/>
          <a:ext cx="45719" cy="22859"/>
        </a:xfrm>
        <a:prstGeom prst="roundRect">
          <a:avLst>
            <a:gd name="adj" fmla="val 10000"/>
          </a:avLst>
        </a:prstGeom>
        <a:solidFill>
          <a:schemeClr val="bg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>
              <a:latin typeface="Segoe UI" panose="020B0502040204020203" pitchFamily="34" charset="0"/>
              <a:cs typeface="Segoe UI" panose="020B0502040204020203" pitchFamily="34" charset="0"/>
            </a:rPr>
            <a:t>?</a:t>
          </a:r>
        </a:p>
      </dsp:txBody>
      <dsp:txXfrm>
        <a:off x="670" y="12232"/>
        <a:ext cx="44379" cy="2151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2BBAD7-5FEC-4AFC-A6D9-FB9DB12CD17D}">
      <dsp:nvSpPr>
        <dsp:cNvPr id="0" name=""/>
        <dsp:cNvSpPr/>
      </dsp:nvSpPr>
      <dsp:spPr>
        <a:xfrm>
          <a:off x="0" y="11562"/>
          <a:ext cx="45719" cy="22859"/>
        </a:xfrm>
        <a:prstGeom prst="roundRect">
          <a:avLst>
            <a:gd name="adj" fmla="val 10000"/>
          </a:avLst>
        </a:prstGeom>
        <a:solidFill>
          <a:schemeClr val="bg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>
              <a:latin typeface="Segoe UI" panose="020B0502040204020203" pitchFamily="34" charset="0"/>
              <a:cs typeface="Segoe UI" panose="020B0502040204020203" pitchFamily="34" charset="0"/>
            </a:rPr>
            <a:t>?</a:t>
          </a:r>
        </a:p>
      </dsp:txBody>
      <dsp:txXfrm>
        <a:off x="670" y="12232"/>
        <a:ext cx="44379" cy="2151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2BBAD7-5FEC-4AFC-A6D9-FB9DB12CD17D}">
      <dsp:nvSpPr>
        <dsp:cNvPr id="0" name=""/>
        <dsp:cNvSpPr/>
      </dsp:nvSpPr>
      <dsp:spPr>
        <a:xfrm>
          <a:off x="0" y="11562"/>
          <a:ext cx="45719" cy="22859"/>
        </a:xfrm>
        <a:prstGeom prst="roundRect">
          <a:avLst>
            <a:gd name="adj" fmla="val 10000"/>
          </a:avLst>
        </a:prstGeom>
        <a:solidFill>
          <a:schemeClr val="bg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>
              <a:latin typeface="Segoe UI" panose="020B0502040204020203" pitchFamily="34" charset="0"/>
              <a:cs typeface="Segoe UI" panose="020B0502040204020203" pitchFamily="34" charset="0"/>
            </a:rPr>
            <a:t>?</a:t>
          </a:r>
        </a:p>
      </dsp:txBody>
      <dsp:txXfrm>
        <a:off x="670" y="12232"/>
        <a:ext cx="44379" cy="215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D7D6B-7C2C-4FA8-8CD9-3B134627324F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103E42-537F-481E-B98F-93EAE722B7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3626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5275F-0923-8939-2311-81CE25A5E2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0801C3-AFDD-ECC6-4E0C-EA1D9ECF22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1F4054-C3D3-E4DF-80F1-F1E0C793C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D1505-7B6E-41F3-AC3A-79FCFCF8D117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C81B1B-124C-D125-2525-3B5316DBA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80D8F-7835-E763-2BA1-3F123DCB6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1A16A-0A4C-4D10-90F4-7514D087F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245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827DB-0405-35BC-0018-B35308DF4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6F8FC8-E9FF-001B-8081-8DADFE9D32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438F0-73C8-905E-04C2-22A26D630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D1505-7B6E-41F3-AC3A-79FCFCF8D117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C2480-27DF-7EB5-67CE-64450256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30C80-36CD-9D66-2435-1D131A8CA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1A16A-0A4C-4D10-90F4-7514D087F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257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D1CB71-C417-05B0-67BB-C8354125B1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2EA53B-3393-91BF-60C5-476102930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AEE13-DBEE-FDAE-BE65-772561660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D1505-7B6E-41F3-AC3A-79FCFCF8D117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2EFEC-9703-C94E-C8F4-423EB8FCD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1740E0-1C43-F4DD-7B1F-7EBD7593A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1A16A-0A4C-4D10-90F4-7514D087F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372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D7368D-31D9-8101-473D-CD39E706F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6401" y="3378954"/>
            <a:ext cx="6394567" cy="3479046"/>
          </a:xfrm>
          <a:custGeom>
            <a:avLst/>
            <a:gdLst>
              <a:gd name="connsiteX0" fmla="*/ 5171297 w 6394567"/>
              <a:gd name="connsiteY0" fmla="*/ 284 h 3479046"/>
              <a:gd name="connsiteX1" fmla="*/ 6394290 w 6394567"/>
              <a:gd name="connsiteY1" fmla="*/ 430072 h 3479046"/>
              <a:gd name="connsiteX2" fmla="*/ 6394567 w 6394567"/>
              <a:gd name="connsiteY2" fmla="*/ 430316 h 3479046"/>
              <a:gd name="connsiteX3" fmla="*/ 6394567 w 6394567"/>
              <a:gd name="connsiteY3" fmla="*/ 3479046 h 3479046"/>
              <a:gd name="connsiteX4" fmla="*/ 0 w 6394567"/>
              <a:gd name="connsiteY4" fmla="*/ 3479046 h 3479046"/>
              <a:gd name="connsiteX5" fmla="*/ 3916974 w 6394567"/>
              <a:gd name="connsiteY5" fmla="*/ 405504 h 3479046"/>
              <a:gd name="connsiteX6" fmla="*/ 3959456 w 6394567"/>
              <a:gd name="connsiteY6" fmla="*/ 373857 h 3479046"/>
              <a:gd name="connsiteX7" fmla="*/ 5052215 w 6394567"/>
              <a:gd name="connsiteY7" fmla="*/ 1756 h 3479046"/>
              <a:gd name="connsiteX8" fmla="*/ 5171297 w 6394567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32C74-82F4-2A29-889B-EF23CEE6AA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1" y="1122363"/>
            <a:ext cx="6211185" cy="230524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CADD6-278F-604C-8A38-BBBAFC675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2" y="3549048"/>
            <a:ext cx="5029198" cy="1956278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3946B-3F5A-C916-B62B-8D5938EA8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6539F-2DB8-FCDA-C884-9C3CD29B8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AA7B3-5D3B-D493-8F6F-1FEBB8576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631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A4769-9A55-AF9B-4CE4-DFA07E711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45D9E-DBB4-B890-88D5-B4C03599E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15260-1C0B-A965-3114-D7C40D18B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AF4D1-0334-3F24-69B4-06C7BD742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BA76D-3B8B-429D-9B32-54D6A6297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759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9C414-4A2F-78AF-ED60-6130D4C563B3}"/>
              </a:ext>
            </a:extLst>
          </p:cNvPr>
          <p:cNvSpPr/>
          <p:nvPr/>
        </p:nvSpPr>
        <p:spPr>
          <a:xfrm>
            <a:off x="6284115" y="3378954"/>
            <a:ext cx="5907885" cy="3479046"/>
          </a:xfrm>
          <a:custGeom>
            <a:avLst/>
            <a:gdLst>
              <a:gd name="connsiteX0" fmla="*/ 5171297 w 5907885"/>
              <a:gd name="connsiteY0" fmla="*/ 284 h 3479046"/>
              <a:gd name="connsiteX1" fmla="*/ 5813217 w 5907885"/>
              <a:gd name="connsiteY1" fmla="*/ 114238 h 3479046"/>
              <a:gd name="connsiteX2" fmla="*/ 5907885 w 5907885"/>
              <a:gd name="connsiteY2" fmla="*/ 151524 h 3479046"/>
              <a:gd name="connsiteX3" fmla="*/ 5907885 w 5907885"/>
              <a:gd name="connsiteY3" fmla="*/ 3479046 h 3479046"/>
              <a:gd name="connsiteX4" fmla="*/ 0 w 5907885"/>
              <a:gd name="connsiteY4" fmla="*/ 3479046 h 3479046"/>
              <a:gd name="connsiteX5" fmla="*/ 3916974 w 5907885"/>
              <a:gd name="connsiteY5" fmla="*/ 405504 h 3479046"/>
              <a:gd name="connsiteX6" fmla="*/ 3959456 w 5907885"/>
              <a:gd name="connsiteY6" fmla="*/ 373857 h 3479046"/>
              <a:gd name="connsiteX7" fmla="*/ 5052215 w 5907885"/>
              <a:gd name="connsiteY7" fmla="*/ 1756 h 3479046"/>
              <a:gd name="connsiteX8" fmla="*/ 5171297 w 5907885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7885" h="3479046">
                <a:moveTo>
                  <a:pt x="5171297" y="284"/>
                </a:moveTo>
                <a:cubicBezTo>
                  <a:pt x="5389485" y="3908"/>
                  <a:pt x="5606422" y="42249"/>
                  <a:pt x="5813217" y="114238"/>
                </a:cubicBezTo>
                <a:lnTo>
                  <a:pt x="5907885" y="151524"/>
                </a:lnTo>
                <a:lnTo>
                  <a:pt x="5907885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23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3410AE4-7FC7-589E-B6D3-0DA7B5FC5CE3}"/>
              </a:ext>
            </a:extLst>
          </p:cNvPr>
          <p:cNvSpPr/>
          <p:nvPr/>
        </p:nvSpPr>
        <p:spPr>
          <a:xfrm flipH="1" flipV="1">
            <a:off x="0" y="0"/>
            <a:ext cx="2923855" cy="1479128"/>
          </a:xfrm>
          <a:custGeom>
            <a:avLst/>
            <a:gdLst>
              <a:gd name="connsiteX0" fmla="*/ 2923855 w 2923855"/>
              <a:gd name="connsiteY0" fmla="*/ 1479128 h 1479128"/>
              <a:gd name="connsiteX1" fmla="*/ 0 w 2923855"/>
              <a:gd name="connsiteY1" fmla="*/ 1479128 h 1479128"/>
              <a:gd name="connsiteX2" fmla="*/ 1368245 w 2923855"/>
              <a:gd name="connsiteY2" fmla="*/ 405504 h 1479128"/>
              <a:gd name="connsiteX3" fmla="*/ 1410727 w 2923855"/>
              <a:gd name="connsiteY3" fmla="*/ 373857 h 1479128"/>
              <a:gd name="connsiteX4" fmla="*/ 2503486 w 2923855"/>
              <a:gd name="connsiteY4" fmla="*/ 1756 h 1479128"/>
              <a:gd name="connsiteX5" fmla="*/ 2622568 w 2923855"/>
              <a:gd name="connsiteY5" fmla="*/ 284 h 1479128"/>
              <a:gd name="connsiteX6" fmla="*/ 2785835 w 2923855"/>
              <a:gd name="connsiteY6" fmla="*/ 9494 h 1479128"/>
              <a:gd name="connsiteX7" fmla="*/ 2923855 w 2923855"/>
              <a:gd name="connsiteY7" fmla="*/ 28352 h 147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23855" h="1479128">
                <a:moveTo>
                  <a:pt x="2923855" y="1479128"/>
                </a:moveTo>
                <a:lnTo>
                  <a:pt x="0" y="1479128"/>
                </a:lnTo>
                <a:lnTo>
                  <a:pt x="1368245" y="405504"/>
                </a:lnTo>
                <a:lnTo>
                  <a:pt x="1410727" y="373857"/>
                </a:lnTo>
                <a:cubicBezTo>
                  <a:pt x="1742357" y="139664"/>
                  <a:pt x="2122368" y="17528"/>
                  <a:pt x="2503486" y="1756"/>
                </a:cubicBezTo>
                <a:cubicBezTo>
                  <a:pt x="2543187" y="114"/>
                  <a:pt x="2582898" y="-375"/>
                  <a:pt x="2622568" y="284"/>
                </a:cubicBezTo>
                <a:cubicBezTo>
                  <a:pt x="2677115" y="1190"/>
                  <a:pt x="2731584" y="4266"/>
                  <a:pt x="2785835" y="9494"/>
                </a:cubicBezTo>
                <a:lnTo>
                  <a:pt x="2923855" y="28352"/>
                </a:lnTo>
                <a:close/>
              </a:path>
            </a:pathLst>
          </a:custGeom>
          <a:gradFill>
            <a:gsLst>
              <a:gs pos="33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381CBD-08D9-3C9A-7620-24F2D6404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709738"/>
            <a:ext cx="6455434" cy="29812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5AE2B-1716-CEEC-73F8-E81F59192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4759252"/>
            <a:ext cx="5397260" cy="95574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F3052-6EE8-979F-04FB-1B8DF81F2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86285-161A-6869-27C2-0A159C234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ED64F-5DAB-238D-C34A-1DCCB1222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927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484D0-7460-7B08-F1EE-96EABE402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936841"/>
            <a:ext cx="10092477" cy="9536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0B7F9-8ECB-7079-A11E-51D3903E2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17341"/>
            <a:ext cx="4809482" cy="3760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E97161-CAF5-CA48-D814-7ACD43AB9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9795" y="2117341"/>
            <a:ext cx="4809482" cy="3760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BD680-4E7A-5155-3CAE-6BD44EE8B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6A152D-EFF2-B3AA-3F25-14E11367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BD6032-FD7A-BFFD-9BE5-48EDBEFBD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37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47F4D-4855-340E-03F3-4860885EC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63283"/>
            <a:ext cx="10096500" cy="9160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B472-7426-C288-B5F6-0A1232DCE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1" y="1879287"/>
            <a:ext cx="4739628" cy="582117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2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194F9C-B6FA-97C3-F618-0CF956CB5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6801" y="2505075"/>
            <a:ext cx="4739628" cy="33896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F5665C-7910-AFA2-350F-42C06ED5AF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330" y="1879287"/>
            <a:ext cx="4762970" cy="582117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2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71352E-1DE0-F0CD-6F81-1D8FF59C2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0330" y="2505075"/>
            <a:ext cx="4762970" cy="33896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38F7E4-7D9E-4736-3269-4F0C46996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8386CF-9A84-8D2A-BC47-C951DD994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80844D-FE1F-49E7-3BBD-527FB72EC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54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F691C-93A5-1364-00A9-A470C289F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57223"/>
            <a:ext cx="8886884" cy="1043078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055BD-4154-B9D1-0B5B-B1E3A06B6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2A9E4A-03D1-7A8B-233D-014A3248F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2CEFC4-D276-DF45-F395-F5BD2EA70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71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12C0AD-76F4-FCE4-2717-0A9AA4351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83BB66-3F41-7F1D-5108-B3F679A8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A6DA0-07AE-4BE4-B82F-7936D0E3E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07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BFB75-C953-0BD0-4E2E-717767426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70626"/>
            <a:ext cx="3705225" cy="1286774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1AA52-60F3-40F2-673B-5848F4253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75426"/>
            <a:ext cx="5980112" cy="476837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167E8-C561-5A72-AED3-442F66DDE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BFED3-7CB3-1B8B-9504-13A121CAD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56C9-19A0-4441-B1AF-B7AFBF642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898EA-84CC-411C-0012-D3149536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24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E1F97-ADA7-FAAB-FC36-1A210B709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CA016-858F-D6C4-ECE3-8F77AE57A4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E87245-6055-00DE-F825-DF6E3444A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D1505-7B6E-41F3-AC3A-79FCFCF8D117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BB2C9-4EEF-8FA5-A972-7E5C4CD9E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96442B-BC23-5CB8-0B15-72ED95E4A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1A16A-0A4C-4D10-90F4-7514D087F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9687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C1E10-1458-2553-05B4-313F7E26D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82128"/>
            <a:ext cx="3705225" cy="1275272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C0F677-F177-6DED-1920-685B9D9FF2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43000"/>
            <a:ext cx="5980112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D1CB1-2109-480E-8904-4077C94D6E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657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0DB38-7CB9-2140-BC21-6D2E7DD0B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B448AD-3B1D-4B5E-CAB9-BB5FD2CDE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EF53D-CF5A-87A2-E973-3B8CCDEBA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911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50D2E-0561-F284-F89A-AAE3CD09A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6841"/>
            <a:ext cx="10239338" cy="9536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657C4C-16EC-2477-6332-830F53011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9848" y="2139696"/>
            <a:ext cx="10239338" cy="367768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940D3-6996-1C08-F1AF-87C354657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676C3-588F-B636-8CE0-AA2CBFBCE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EF8A9-EB1E-B344-A4B8-B58D06336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98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EF3A28-33E4-2796-AE7A-1234569F5C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44950" y="1081177"/>
            <a:ext cx="2508849" cy="46338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D185FC-2BBB-E997-A5CD-F2C6CF6B7C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6800" y="1081177"/>
            <a:ext cx="7505700" cy="46338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14B3C-96CD-071C-C2AD-2C7E04F81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A2B04-F5E0-C5A3-C77D-6AE9A9E91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55BC2-C712-C4A4-50EC-E10D88344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410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62216D-5E12-471C-B275-661F1831EC7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26631358"/>
      </p:ext>
    </p:extLst>
  </p:cSld>
  <p:clrMapOvr>
    <a:masterClrMapping/>
  </p:clrMapOvr>
  <p:transition advTm="1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  <a:p>
            <a:pPr>
              <a:defRPr/>
            </a:pPr>
            <a:endParaRPr lang="en-GB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138A1-BD9B-4D98-9A0B-BB267B5943CA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47998182"/>
      </p:ext>
    </p:extLst>
  </p:cSld>
  <p:clrMapOvr>
    <a:masterClrMapping/>
  </p:clrMapOvr>
  <p:transition advTm="1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BCF32F-9435-475C-BB1E-EFA6A08BB34B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26918428"/>
      </p:ext>
    </p:extLst>
  </p:cSld>
  <p:clrMapOvr>
    <a:masterClrMapping/>
  </p:clrMapOvr>
  <p:transition advTm="100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  <a:p>
            <a:pPr>
              <a:defRPr/>
            </a:pPr>
            <a:endParaRPr lang="en-GB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2EA45-ADD3-407F-8F41-283E4F6FEE88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9608947"/>
      </p:ext>
    </p:extLst>
  </p:cSld>
  <p:clrMapOvr>
    <a:masterClrMapping/>
  </p:clrMapOvr>
  <p:transition advTm="100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8D8C4-703A-437F-AF72-F39A5C4ED57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96187663"/>
      </p:ext>
    </p:extLst>
  </p:cSld>
  <p:clrMapOvr>
    <a:masterClrMapping/>
  </p:clrMapOvr>
  <p:transition advTm="100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98475-1CF0-47D3-974F-7EE71B10764B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39099961"/>
      </p:ext>
    </p:extLst>
  </p:cSld>
  <p:clrMapOvr>
    <a:masterClrMapping/>
  </p:clrMapOvr>
  <p:transition advTm="100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F09908-ECC0-4569-A4DC-5156D0B4D2C4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55673052"/>
      </p:ext>
    </p:extLst>
  </p:cSld>
  <p:clrMapOvr>
    <a:masterClrMapping/>
  </p:clrMapOvr>
  <p:transition advTm="1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5B1DB-E52B-40D6-EF47-9121768A4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349755-88A7-1646-5504-CA5820D47F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B6CB4C-3DCA-471C-831F-213A7BDEE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D1505-7B6E-41F3-AC3A-79FCFCF8D117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CBFAD-615B-EE6C-A352-D595FC4EE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9C250-3EEA-BFD2-E49C-43971A343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1A16A-0A4C-4D10-90F4-7514D087F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6419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  <a:p>
            <a:pPr>
              <a:defRPr/>
            </a:pPr>
            <a:endParaRPr lang="en-GB" alt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A8E82-5E0B-4BB0-9FF3-C50DE11A2AB7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98711156"/>
      </p:ext>
    </p:extLst>
  </p:cSld>
  <p:clrMapOvr>
    <a:masterClrMapping/>
  </p:clrMapOvr>
  <p:transition advTm="100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BCF32F-9435-475C-BB1E-EFA6A08BB34B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333105733"/>
      </p:ext>
    </p:extLst>
  </p:cSld>
  <p:clrMapOvr>
    <a:masterClrMapping/>
  </p:clrMapOvr>
  <p:transition advTm="100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  <a:p>
            <a:pPr>
              <a:defRPr/>
            </a:pPr>
            <a:endParaRPr lang="en-GB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11B3C-B339-48AA-B20A-1F37E7A7A24C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10030889"/>
      </p:ext>
    </p:extLst>
  </p:cSld>
  <p:clrMapOvr>
    <a:masterClrMapping/>
  </p:clrMapOvr>
  <p:transition advTm="100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  <a:p>
            <a:pPr>
              <a:defRPr/>
            </a:pPr>
            <a:endParaRPr lang="en-GB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7116D-BA89-4CBF-8D64-A08C18B5D3AF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8413176"/>
      </p:ext>
    </p:extLst>
  </p:cSld>
  <p:clrMapOvr>
    <a:masterClrMapping/>
  </p:clrMapOvr>
  <p:transition advTm="100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 dirty="0"/>
              <a:t>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63431-5BEB-4792-9249-263200F32A23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650142701"/>
      </p:ext>
    </p:extLst>
  </p:cSld>
  <p:clrMapOvr>
    <a:masterClrMapping/>
  </p:clrMapOvr>
  <p:transition advTm="100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  <a:p>
            <a:pPr>
              <a:defRPr/>
            </a:pPr>
            <a:endParaRPr lang="en-GB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FEFCF1-7020-404B-8C8A-24FFFFF7AD24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38072726"/>
      </p:ext>
    </p:extLst>
  </p:cSld>
  <p:clrMapOvr>
    <a:masterClrMapping/>
  </p:clrMapOvr>
  <p:transition advTm="100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ED291B17-9318-49DB-B28B-6E5994AE9581}" type="datetime1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49585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308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0314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756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FE007-B2F9-ABFD-C339-E197AA36B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44C1A-B22A-99BC-73F4-AFE2EA8C53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FD6C12-DDA0-3C52-B46A-6FF0711485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A7ACEA-386F-9CE3-7554-64EA23331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D1505-7B6E-41F3-AC3A-79FCFCF8D117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4AAAA1-F3A7-86B9-67E2-22747B60C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2AF18D-4F8D-0CDE-90A8-F4325805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1A16A-0A4C-4D10-90F4-7514D087F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0108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4/19/2024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4626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4/19/2024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836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4/19/2024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1664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884F1-FFEA-405F-9602-3DCA865EDA4E}" type="datetime1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8004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8101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162360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40968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AD207-43A4-2B54-4F3E-1BABA33F6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11F09-6FD4-05B1-9289-1804D9300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56B6A9-B08A-787A-7668-35E1DA829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CB4AC5-ED6F-E55C-F661-A3AF6AD914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EB51D5-9A45-013E-8692-F8CE0C2BBC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1AA410-BE93-03E1-D3B0-C4307E8FF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D1505-7B6E-41F3-AC3A-79FCFCF8D117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BB5028-B8C7-53E7-6413-82CF95CD0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5D30A6-DE7C-41D6-C3EB-0E362D03B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1A16A-0A4C-4D10-90F4-7514D087F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924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9B991-ED11-F43D-7393-CC373A3C9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2D4210-158C-4237-1F82-6709F4FA1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D1505-7B6E-41F3-AC3A-79FCFCF8D117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E4C411-44D5-FA5B-BADF-384B001DA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CF789F-615E-E922-A53A-3DA6F0453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1A16A-0A4C-4D10-90F4-7514D087F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418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67D8D3-DD83-F028-7C0E-5687A5A99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D1505-7B6E-41F3-AC3A-79FCFCF8D117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4D093A-EF1D-BA38-931A-4F45AF627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865AC3-54DC-036A-F1ED-5A6327DD6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1A16A-0A4C-4D10-90F4-7514D087F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800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71296-79F4-1E03-EBC7-AEC199E70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B4685-9180-5BEC-70D1-209A8A8F1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0FAE59-239A-5186-7E60-586CB78247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964F71-D52F-9CF6-9064-87E89190D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D1505-7B6E-41F3-AC3A-79FCFCF8D117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0B56EF-77F6-20B3-4622-8C6F0E6D5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C269C-2878-06DD-7DC1-FBF60155D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1A16A-0A4C-4D10-90F4-7514D087F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930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0B99B-F15C-F73E-C10A-40388BAA4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532FC2-E409-A792-F41D-E80424DFBF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0A8BE1-7DC5-8B5B-CABC-3F5DDA88F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727916-ADA9-30D6-CCE7-F7D673E99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D1505-7B6E-41F3-AC3A-79FCFCF8D117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6369F6-D9EF-6A6B-F7F4-766A4674F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649F26-0EBB-61D6-9540-117FCDA61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1A16A-0A4C-4D10-90F4-7514D087F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6372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2568FA-6BF2-EB13-CDCA-4E43EEBB5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5006BF-2AC8-2F9B-2764-AFB87465E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70FA4-5FFD-A35A-1FB5-D9F33ADCD4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1D1505-7B6E-41F3-AC3A-79FCFCF8D117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85252-5D49-3AE5-65BE-29B608A7ED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562EC-13BB-4E5A-84C7-24D4FD011A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21A16A-0A4C-4D10-90F4-7514D087F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060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1F4A25-A386-9574-775C-E5E5F9FC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6841"/>
            <a:ext cx="8886884" cy="953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7885F-2B7B-74DB-9996-E0ACEBC9D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2139696"/>
            <a:ext cx="8883836" cy="3677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4F519-BA47-2B81-CC1C-7E1F119EC6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7379" y="4629744"/>
            <a:ext cx="2653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E351CED-465B-40B5-ADCE-957C918F227B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52D7B-C352-1630-4C3D-7D5983C04D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2" y="6318446"/>
            <a:ext cx="27431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E04F0-DF9B-480B-CC46-BAE7A81FB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18446"/>
            <a:ext cx="6156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82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48513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1926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  <p:sp>
        <p:nvSpPr>
          <p:cNvPr id="69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400">
                <a:latin typeface="+mn-lt"/>
              </a:defRPr>
            </a:lvl1pPr>
          </a:lstStyle>
          <a:p>
            <a:pPr>
              <a:defRPr/>
            </a:pPr>
            <a:fld id="{25BCF32F-9435-475C-BB1E-EFA6A08BB34B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  <p:cxnSp>
        <p:nvCxnSpPr>
          <p:cNvPr id="4" name="Straight Connector 3"/>
          <p:cNvCxnSpPr/>
          <p:nvPr userDrawn="1"/>
        </p:nvCxnSpPr>
        <p:spPr bwMode="auto">
          <a:xfrm flipV="1">
            <a:off x="3885" y="1417639"/>
            <a:ext cx="12188116" cy="4295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" y="131267"/>
            <a:ext cx="2155679" cy="72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7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ransition advTm="1000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ED291B17-9318-49DB-B28B-6E5994AE9581}" type="datetime1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4601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6.png"/><Relationship Id="rId12" Type="http://schemas.openxmlformats.org/officeDocument/2006/relationships/image" Target="../media/image20.jpeg"/><Relationship Id="rId2" Type="http://schemas.openxmlformats.org/officeDocument/2006/relationships/diagramData" Target="../diagrams/data8.xml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8.xml"/><Relationship Id="rId11" Type="http://schemas.openxmlformats.org/officeDocument/2006/relationships/image" Target="../media/image19.jpeg"/><Relationship Id="rId5" Type="http://schemas.openxmlformats.org/officeDocument/2006/relationships/diagramColors" Target="../diagrams/colors8.xml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png"/><Relationship Id="rId18" Type="http://schemas.openxmlformats.org/officeDocument/2006/relationships/image" Target="../media/image41.jpg"/><Relationship Id="rId26" Type="http://schemas.openxmlformats.org/officeDocument/2006/relationships/image" Target="../media/image49.png"/><Relationship Id="rId3" Type="http://schemas.openxmlformats.org/officeDocument/2006/relationships/image" Target="../media/image26.png"/><Relationship Id="rId21" Type="http://schemas.openxmlformats.org/officeDocument/2006/relationships/image" Target="../media/image44.jpg"/><Relationship Id="rId34" Type="http://schemas.openxmlformats.org/officeDocument/2006/relationships/image" Target="../media/image57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jpg"/><Relationship Id="rId25" Type="http://schemas.openxmlformats.org/officeDocument/2006/relationships/image" Target="../media/image48.png"/><Relationship Id="rId33" Type="http://schemas.openxmlformats.org/officeDocument/2006/relationships/image" Target="../media/image56.pn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20" Type="http://schemas.openxmlformats.org/officeDocument/2006/relationships/image" Target="../media/image43.jpg"/><Relationship Id="rId29" Type="http://schemas.openxmlformats.org/officeDocument/2006/relationships/image" Target="../media/image5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24" Type="http://schemas.openxmlformats.org/officeDocument/2006/relationships/image" Target="../media/image47.png"/><Relationship Id="rId32" Type="http://schemas.openxmlformats.org/officeDocument/2006/relationships/image" Target="../media/image55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28" Type="http://schemas.openxmlformats.org/officeDocument/2006/relationships/image" Target="../media/image51.png"/><Relationship Id="rId36" Type="http://schemas.openxmlformats.org/officeDocument/2006/relationships/image" Target="../media/image10.png"/><Relationship Id="rId10" Type="http://schemas.openxmlformats.org/officeDocument/2006/relationships/image" Target="../media/image33.png"/><Relationship Id="rId19" Type="http://schemas.openxmlformats.org/officeDocument/2006/relationships/image" Target="../media/image42.jpg"/><Relationship Id="rId31" Type="http://schemas.openxmlformats.org/officeDocument/2006/relationships/image" Target="../media/image54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Relationship Id="rId27" Type="http://schemas.openxmlformats.org/officeDocument/2006/relationships/image" Target="../media/image50.png"/><Relationship Id="rId30" Type="http://schemas.openxmlformats.org/officeDocument/2006/relationships/image" Target="../media/image53.png"/><Relationship Id="rId35" Type="http://schemas.openxmlformats.org/officeDocument/2006/relationships/image" Target="../media/image58.png"/><Relationship Id="rId8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6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www.facebook.com/apollowsc?__cft__%5b0%5d=AZXAApCWM0m-QTrBFBcaW92LdIE7y3tmMFdK2f__fW4YUO2zb4hndIypofFyl5AjtJOp5pXOdEhSNbiZouI3SDRDawWJdIzk2CI7F9lKAtNxZGqRVq5aTW_xi-P8AdCKfeJkfqZwuxbj8TUhR5__nkwE&amp;__tn__=-UK-R" TargetMode="External"/><Relationship Id="rId4" Type="http://schemas.openxmlformats.org/officeDocument/2006/relationships/hyperlink" Target="http://www.apollocareproject.co.uk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9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7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caredevelopment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microsoft.com/office/2007/relationships/diagramDrawing" Target="../diagrams/drawing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12" Type="http://schemas.openxmlformats.org/officeDocument/2006/relationships/diagramColors" Target="../diagrams/colors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1.xml"/><Relationship Id="rId11" Type="http://schemas.openxmlformats.org/officeDocument/2006/relationships/diagramQuickStyle" Target="../diagrams/quickStyle2.xml"/><Relationship Id="rId5" Type="http://schemas.openxmlformats.org/officeDocument/2006/relationships/diagramColors" Target="../diagrams/colors1.xml"/><Relationship Id="rId10" Type="http://schemas.openxmlformats.org/officeDocument/2006/relationships/diagramLayout" Target="../diagrams/layout2.xml"/><Relationship Id="rId4" Type="http://schemas.openxmlformats.org/officeDocument/2006/relationships/diagramQuickStyle" Target="../diagrams/quickStyle1.xml"/><Relationship Id="rId9" Type="http://schemas.openxmlformats.org/officeDocument/2006/relationships/diagramData" Target="../diagrams/data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10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6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6444B-1EED-B7BF-1FA2-1652C0A07B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13800" i="1" dirty="0">
                <a:solidFill>
                  <a:srgbClr val="7030A0"/>
                </a:solidFill>
              </a:rPr>
              <a:t>WELCOME</a:t>
            </a:r>
          </a:p>
        </p:txBody>
      </p:sp>
      <p:pic>
        <p:nvPicPr>
          <p:cNvPr id="5" name="Picture 4" descr="A logo with text on it&#10;&#10;Description automatically generated">
            <a:extLst>
              <a:ext uri="{FF2B5EF4-FFF2-40B4-BE49-F238E27FC236}">
                <a16:creationId xmlns:a16="http://schemas.microsoft.com/office/drawing/2014/main" id="{3C2EBD11-5AA1-3D6E-E5F6-8222C2684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5" y="3049029"/>
            <a:ext cx="4857750" cy="343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88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D539EE-4A36-4CA3-94D4-F7FEA2D24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pPr algn="ctr"/>
            <a:r>
              <a:rPr lang="en-US" sz="4400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Delphis</a:t>
            </a:r>
            <a:r>
              <a:rPr lang="en-US" sz="44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en-US" sz="44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44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eco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C6E91EAC-89BD-65C7-1773-3CC320B3251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 flipH="1" flipV="1">
          <a:off x="11683013" y="5875337"/>
          <a:ext cx="45719" cy="45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3135832-26A7-6F6E-8316-28E3E938FF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5859" y="91628"/>
            <a:ext cx="1363308" cy="551839"/>
          </a:xfrm>
          <a:prstGeom prst="rect">
            <a:avLst/>
          </a:prstGeom>
        </p:spPr>
      </p:pic>
      <p:sp>
        <p:nvSpPr>
          <p:cNvPr id="3" name="Rectangle: Rounded Corners 4">
            <a:extLst>
              <a:ext uri="{FF2B5EF4-FFF2-40B4-BE49-F238E27FC236}">
                <a16:creationId xmlns:a16="http://schemas.microsoft.com/office/drawing/2014/main" id="{0093D531-7F6C-7E7F-1C18-E7F49165FB8A}"/>
              </a:ext>
            </a:extLst>
          </p:cNvPr>
          <p:cNvSpPr txBox="1"/>
          <p:nvPr/>
        </p:nvSpPr>
        <p:spPr>
          <a:xfrm>
            <a:off x="5698857" y="-1475276"/>
            <a:ext cx="3991108" cy="100164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3820" tIns="83820" rIns="83820" bIns="83820" numCol="1" spcCol="1270" anchor="ctr" anchorCtr="0">
            <a:noAutofit/>
          </a:bodyPr>
          <a:lstStyle/>
          <a:p>
            <a:pPr marL="0" marR="0" lvl="0" indent="0" algn="ctr" defTabSz="977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            The Product  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EBFB393-D74F-AD27-9A5F-532088F9CE9F}"/>
              </a:ext>
            </a:extLst>
          </p:cNvPr>
          <p:cNvGrpSpPr/>
          <p:nvPr/>
        </p:nvGrpSpPr>
        <p:grpSpPr>
          <a:xfrm flipV="1">
            <a:off x="4884512" y="472323"/>
            <a:ext cx="45719" cy="45719"/>
            <a:chOff x="-937263" y="-16937"/>
            <a:chExt cx="4930382" cy="98018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EA7DFB2-A92F-320D-6B57-094072029FE4}"/>
                </a:ext>
              </a:extLst>
            </p:cNvPr>
            <p:cNvSpPr/>
            <p:nvPr/>
          </p:nvSpPr>
          <p:spPr>
            <a:xfrm>
              <a:off x="-937263" y="-16937"/>
              <a:ext cx="54829" cy="35396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97FC7EB6-AF31-5399-ADC6-24B7D1ED4639}"/>
                </a:ext>
              </a:extLst>
            </p:cNvPr>
            <p:cNvSpPr txBox="1"/>
            <p:nvPr/>
          </p:nvSpPr>
          <p:spPr>
            <a:xfrm>
              <a:off x="24126" y="187765"/>
              <a:ext cx="3968993" cy="7754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marR="0" lvl="0" indent="0" algn="ctr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            The Product   </a:t>
              </a:r>
            </a:p>
          </p:txBody>
        </p:sp>
      </p:grpSp>
      <p:sp>
        <p:nvSpPr>
          <p:cNvPr id="11" name="AutoShape 2" descr="Greenwashing">
            <a:extLst>
              <a:ext uri="{FF2B5EF4-FFF2-40B4-BE49-F238E27FC236}">
                <a16:creationId xmlns:a16="http://schemas.microsoft.com/office/drawing/2014/main" id="{7F8E2C7C-24DF-7397-6A4C-7C30FE2D6D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257720" cy="225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D634200-B06B-9FD5-B7C1-0069E0E28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654" y="2712271"/>
            <a:ext cx="1952625" cy="195262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A2A0F75-CCFD-A081-5143-E225FCF7A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290" y="2696779"/>
            <a:ext cx="1952625" cy="195262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E8B87EF-945B-4848-9F10-0160F309A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894" y="2696780"/>
            <a:ext cx="1952625" cy="195262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7A5C8A72-D2CD-C85C-4572-8BCBF8C85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686" y="4723377"/>
            <a:ext cx="1952625" cy="195262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2C650BCE-900F-DB61-7EBA-C9E565A45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290" y="4709393"/>
            <a:ext cx="1952625" cy="195262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090D4DDC-B34A-7ACA-93F9-B94F4765E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894" y="4709392"/>
            <a:ext cx="1952625" cy="195262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CC3145DC-4945-60B6-600C-81C04CED9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654" y="689066"/>
            <a:ext cx="1952625" cy="195262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88420E73-C1E1-2B40-A0F8-447E2324B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776" y="709616"/>
            <a:ext cx="1952625" cy="195262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B2BD3B3F-D2C8-336C-24F1-E80794F95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893" y="709615"/>
            <a:ext cx="1952625" cy="195262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879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62146" y="6027856"/>
            <a:ext cx="906443" cy="72816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81745" y="431291"/>
            <a:ext cx="2412746" cy="13716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26963"/>
            <a:ext cx="6361430" cy="6858000"/>
          </a:xfrm>
          <a:custGeom>
            <a:avLst/>
            <a:gdLst/>
            <a:ahLst/>
            <a:cxnLst/>
            <a:rect l="l" t="t" r="r" b="b"/>
            <a:pathLst>
              <a:path w="6361430" h="6858000">
                <a:moveTo>
                  <a:pt x="6361176" y="0"/>
                </a:moveTo>
                <a:lnTo>
                  <a:pt x="0" y="0"/>
                </a:lnTo>
                <a:lnTo>
                  <a:pt x="0" y="6858000"/>
                </a:lnTo>
                <a:lnTo>
                  <a:pt x="6361176" y="6858000"/>
                </a:lnTo>
                <a:lnTo>
                  <a:pt x="6361176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04672" y="413123"/>
            <a:ext cx="4385131" cy="35779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5080">
              <a:lnSpc>
                <a:spcPts val="2380"/>
              </a:lnSpc>
              <a:spcBef>
                <a:spcPts val="390"/>
              </a:spcBef>
              <a:tabLst>
                <a:tab pos="1104900" algn="l"/>
                <a:tab pos="1650364" algn="l"/>
                <a:tab pos="2093595" algn="l"/>
                <a:tab pos="2400300" algn="l"/>
                <a:tab pos="3138170" algn="l"/>
              </a:tabLst>
            </a:pPr>
            <a:r>
              <a:rPr sz="2200" spc="-2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S</a:t>
            </a:r>
            <a:r>
              <a:rPr sz="2200" spc="-385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200" spc="105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TAT</a:t>
            </a:r>
            <a:r>
              <a:rPr sz="2200" spc="-385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200" spc="-5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E</a:t>
            </a:r>
            <a:r>
              <a:rPr lang="en-GB" sz="2200" spc="-5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 </a:t>
            </a:r>
            <a:r>
              <a:rPr sz="2200" spc="105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OF</a:t>
            </a:r>
            <a:r>
              <a:rPr lang="en-GB" sz="2200" spc="105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200" spc="-2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T</a:t>
            </a:r>
            <a:r>
              <a:rPr sz="2200" spc="-385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200" spc="-2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H</a:t>
            </a:r>
            <a:r>
              <a:rPr sz="2200" spc="-38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GB" sz="2200" spc="-5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e </a:t>
            </a:r>
            <a:r>
              <a:rPr sz="2200" spc="-2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A</a:t>
            </a:r>
            <a:r>
              <a:rPr sz="2200" spc="-38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200" spc="85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RT</a:t>
            </a:r>
            <a:r>
              <a:rPr lang="en-GB" sz="2200" spc="85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200" spc="-2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C</a:t>
            </a:r>
            <a:r>
              <a:rPr sz="2200" spc="-38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200" spc="-2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H</a:t>
            </a:r>
            <a:r>
              <a:rPr sz="2200" spc="-38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200" spc="-2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E</a:t>
            </a:r>
            <a:r>
              <a:rPr sz="2200" spc="-38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200" spc="-25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M</a:t>
            </a:r>
            <a:r>
              <a:rPr sz="2200" spc="-385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200" spc="-1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I</a:t>
            </a:r>
            <a:r>
              <a:rPr sz="2200" spc="-385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200" spc="-2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C</a:t>
            </a:r>
            <a:r>
              <a:rPr sz="2200" spc="-38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200" spc="-2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A</a:t>
            </a:r>
            <a:r>
              <a:rPr sz="2200" spc="-38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200" spc="-5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L </a:t>
            </a:r>
            <a:r>
              <a:rPr lang="en-GB" sz="2200" spc="-5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2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D</a:t>
            </a:r>
            <a:r>
              <a:rPr sz="2200" spc="-395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200" spc="-1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I</a:t>
            </a:r>
            <a:r>
              <a:rPr sz="2200" spc="-39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200" spc="-2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S</a:t>
            </a:r>
            <a:r>
              <a:rPr sz="2200" spc="-385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200" spc="-2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P</a:t>
            </a:r>
            <a:r>
              <a:rPr sz="2200" spc="-385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200" spc="-2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E</a:t>
            </a:r>
            <a:r>
              <a:rPr sz="2200" spc="-39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2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N</a:t>
            </a:r>
            <a:r>
              <a:rPr sz="2200" spc="-39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200" spc="-2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S</a:t>
            </a:r>
            <a:r>
              <a:rPr sz="2200" spc="-385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200" spc="-1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I</a:t>
            </a:r>
            <a:r>
              <a:rPr sz="2200" spc="-39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2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N</a:t>
            </a:r>
            <a:r>
              <a:rPr sz="2200" spc="-395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200" spc="-5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G</a:t>
            </a:r>
            <a:r>
              <a:rPr lang="en-GB" sz="2200" spc="-5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 </a:t>
            </a:r>
            <a:r>
              <a:rPr sz="2200" spc="-2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S</a:t>
            </a:r>
            <a:r>
              <a:rPr sz="2200" spc="-385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2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Y</a:t>
            </a:r>
            <a:r>
              <a:rPr sz="2200" spc="-39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200" spc="-2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S</a:t>
            </a:r>
            <a:r>
              <a:rPr sz="2200" spc="-385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200" spc="-2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T</a:t>
            </a:r>
            <a:r>
              <a:rPr sz="2200" spc="-38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200" spc="-2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E</a:t>
            </a:r>
            <a:r>
              <a:rPr sz="2200" spc="-385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200" spc="-25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M</a:t>
            </a:r>
            <a:r>
              <a:rPr sz="2200" spc="-385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200" spc="-5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S</a:t>
            </a:r>
            <a:endParaRPr sz="2200" dirty="0">
              <a:effectLst>
                <a:outerShdw blurRad="50800" dist="50800" dir="5400000" algn="ctr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360664" y="409955"/>
            <a:ext cx="3464560" cy="190500"/>
            <a:chOff x="8360664" y="409955"/>
            <a:chExt cx="3464560" cy="19050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29390" y="444118"/>
              <a:ext cx="155448" cy="13716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360664" y="409955"/>
              <a:ext cx="3464560" cy="190500"/>
            </a:xfrm>
            <a:custGeom>
              <a:avLst/>
              <a:gdLst/>
              <a:ahLst/>
              <a:cxnLst/>
              <a:rect l="l" t="t" r="r" b="b"/>
              <a:pathLst>
                <a:path w="3464559" h="190500">
                  <a:moveTo>
                    <a:pt x="3464052" y="0"/>
                  </a:moveTo>
                  <a:lnTo>
                    <a:pt x="0" y="0"/>
                  </a:lnTo>
                  <a:lnTo>
                    <a:pt x="0" y="190500"/>
                  </a:lnTo>
                  <a:lnTo>
                    <a:pt x="3464052" y="190500"/>
                  </a:lnTo>
                  <a:lnTo>
                    <a:pt x="34640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356006" y="1219072"/>
            <a:ext cx="5903595" cy="5189855"/>
            <a:chOff x="356006" y="1219072"/>
            <a:chExt cx="5903595" cy="5189855"/>
          </a:xfrm>
        </p:grpSpPr>
        <p:sp>
          <p:nvSpPr>
            <p:cNvPr id="10" name="object 10"/>
            <p:cNvSpPr/>
            <p:nvPr/>
          </p:nvSpPr>
          <p:spPr>
            <a:xfrm>
              <a:off x="615695" y="1222247"/>
              <a:ext cx="955040" cy="0"/>
            </a:xfrm>
            <a:custGeom>
              <a:avLst/>
              <a:gdLst/>
              <a:ahLst/>
              <a:cxnLst/>
              <a:rect l="l" t="t" r="r" b="b"/>
              <a:pathLst>
                <a:path w="955040">
                  <a:moveTo>
                    <a:pt x="0" y="0"/>
                  </a:moveTo>
                  <a:lnTo>
                    <a:pt x="954532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6006" y="1455165"/>
              <a:ext cx="5705094" cy="16763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6006" y="1622805"/>
              <a:ext cx="5491099" cy="16763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6006" y="1787397"/>
              <a:ext cx="4480306" cy="16763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89147" y="4087368"/>
              <a:ext cx="2447544" cy="232105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1175" y="2587497"/>
              <a:ext cx="323088" cy="18287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3115" y="2587497"/>
              <a:ext cx="4998974" cy="18287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25337" y="2587497"/>
              <a:ext cx="112775" cy="18287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11175" y="2770073"/>
              <a:ext cx="3028949" cy="18318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11175" y="3136391"/>
              <a:ext cx="4752467" cy="18287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094731" y="3136391"/>
              <a:ext cx="112775" cy="18287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151119" y="3136391"/>
              <a:ext cx="208025" cy="18287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289804" y="3136391"/>
              <a:ext cx="112775" cy="18287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346445" y="3136391"/>
              <a:ext cx="913002" cy="18287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11175" y="3316224"/>
              <a:ext cx="3066160" cy="18287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75487" y="4088891"/>
              <a:ext cx="2189988" cy="231952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26" name="object 26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7196394" y="264720"/>
            <a:ext cx="1887622" cy="2287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object 27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9521752" y="846511"/>
            <a:ext cx="1887622" cy="2127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object 28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638277" y="3490954"/>
            <a:ext cx="1764072" cy="2110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object 29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7244317" y="3294306"/>
            <a:ext cx="1860338" cy="2054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0" name="object 30"/>
          <p:cNvGrpSpPr/>
          <p:nvPr/>
        </p:nvGrpSpPr>
        <p:grpSpPr>
          <a:xfrm>
            <a:off x="7438643" y="2644321"/>
            <a:ext cx="1565910" cy="581025"/>
            <a:chOff x="6839457" y="3189477"/>
            <a:chExt cx="1565910" cy="581025"/>
          </a:xfrm>
        </p:grpSpPr>
        <p:pic>
          <p:nvPicPr>
            <p:cNvPr id="31" name="object 3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839457" y="3189477"/>
              <a:ext cx="1565528" cy="18287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221981" y="3404361"/>
              <a:ext cx="799592" cy="18287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243317" y="3587241"/>
              <a:ext cx="750481" cy="182879"/>
            </a:xfrm>
            <a:prstGeom prst="rect">
              <a:avLst/>
            </a:prstGeom>
          </p:spPr>
        </p:pic>
      </p:grpSp>
      <p:grpSp>
        <p:nvGrpSpPr>
          <p:cNvPr id="34" name="object 34"/>
          <p:cNvGrpSpPr/>
          <p:nvPr/>
        </p:nvGrpSpPr>
        <p:grpSpPr>
          <a:xfrm>
            <a:off x="7467981" y="5380918"/>
            <a:ext cx="1464945" cy="183515"/>
            <a:chOff x="6891273" y="5965240"/>
            <a:chExt cx="1464945" cy="183515"/>
          </a:xfrm>
        </p:grpSpPr>
        <p:pic>
          <p:nvPicPr>
            <p:cNvPr id="35" name="object 3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891273" y="5965240"/>
              <a:ext cx="934466" cy="18318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770875" y="5965240"/>
              <a:ext cx="584962" cy="183184"/>
            </a:xfrm>
            <a:prstGeom prst="rect">
              <a:avLst/>
            </a:prstGeom>
          </p:spPr>
        </p:pic>
      </p:grpSp>
      <p:grpSp>
        <p:nvGrpSpPr>
          <p:cNvPr id="37" name="object 37"/>
          <p:cNvGrpSpPr/>
          <p:nvPr/>
        </p:nvGrpSpPr>
        <p:grpSpPr>
          <a:xfrm>
            <a:off x="7307286" y="5564102"/>
            <a:ext cx="1776730" cy="398145"/>
            <a:chOff x="6729730" y="6240170"/>
            <a:chExt cx="1776730" cy="398145"/>
          </a:xfrm>
        </p:grpSpPr>
        <p:pic>
          <p:nvPicPr>
            <p:cNvPr id="38" name="object 3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209790" y="6240170"/>
              <a:ext cx="826681" cy="18287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729730" y="6455054"/>
              <a:ext cx="1776602" cy="182880"/>
            </a:xfrm>
            <a:prstGeom prst="rect">
              <a:avLst/>
            </a:prstGeom>
          </p:spPr>
        </p:pic>
      </p:grpSp>
      <p:grpSp>
        <p:nvGrpSpPr>
          <p:cNvPr id="40" name="object 40"/>
          <p:cNvGrpSpPr/>
          <p:nvPr/>
        </p:nvGrpSpPr>
        <p:grpSpPr>
          <a:xfrm>
            <a:off x="9660229" y="3005834"/>
            <a:ext cx="1850389" cy="398145"/>
            <a:chOff x="9033636" y="3139439"/>
            <a:chExt cx="1850389" cy="398145"/>
          </a:xfrm>
        </p:grpSpPr>
        <p:pic>
          <p:nvPicPr>
            <p:cNvPr id="41" name="object 4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530460" y="3139439"/>
              <a:ext cx="861910" cy="182879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033636" y="3354323"/>
              <a:ext cx="371475" cy="18287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330816" y="3354323"/>
              <a:ext cx="124968" cy="182879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393300" y="3354323"/>
              <a:ext cx="735939" cy="182879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062336" y="3354323"/>
              <a:ext cx="821270" cy="182879"/>
            </a:xfrm>
            <a:prstGeom prst="rect">
              <a:avLst/>
            </a:prstGeom>
          </p:spPr>
        </p:pic>
      </p:grpSp>
      <p:grpSp>
        <p:nvGrpSpPr>
          <p:cNvPr id="46" name="object 46"/>
          <p:cNvGrpSpPr/>
          <p:nvPr/>
        </p:nvGrpSpPr>
        <p:grpSpPr>
          <a:xfrm>
            <a:off x="9811456" y="5688797"/>
            <a:ext cx="1508760" cy="398145"/>
            <a:chOff x="9196705" y="5919825"/>
            <a:chExt cx="1508760" cy="398145"/>
          </a:xfrm>
        </p:grpSpPr>
        <p:pic>
          <p:nvPicPr>
            <p:cNvPr id="47" name="object 4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530461" y="5919825"/>
              <a:ext cx="861910" cy="182879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196705" y="6135014"/>
              <a:ext cx="927049" cy="182879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0039477" y="6135014"/>
              <a:ext cx="665479" cy="182879"/>
            </a:xfrm>
            <a:prstGeom prst="rect">
              <a:avLst/>
            </a:prstGeom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13405BB5-FBE6-EF17-7FD5-DEA9C832DC1D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0639239" y="88683"/>
            <a:ext cx="1365622" cy="55478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7261" y="-4809"/>
            <a:ext cx="10919407" cy="6862809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26795" y="1098546"/>
            <a:ext cx="4271010" cy="387991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  <a:tabLst>
                <a:tab pos="840105" algn="l"/>
                <a:tab pos="1483995" algn="l"/>
                <a:tab pos="2066925" algn="l"/>
              </a:tabLst>
            </a:pPr>
            <a:r>
              <a:rPr sz="24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D</a:t>
            </a:r>
            <a:r>
              <a:rPr sz="2400" spc="-4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4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sz="2400" spc="-4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400" spc="-1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I</a:t>
            </a:r>
            <a:r>
              <a:rPr sz="2400" spc="-4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400" spc="-2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V</a:t>
            </a:r>
            <a:r>
              <a:rPr sz="2400" spc="-405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400" spc="-2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E</a:t>
            </a:r>
            <a:r>
              <a:rPr sz="2400" spc="-409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400" spc="-5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N</a:t>
            </a:r>
            <a:r>
              <a:rPr lang="en-GB" sz="2400" spc="-5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 </a:t>
            </a:r>
            <a:r>
              <a:rPr sz="24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B</a:t>
            </a:r>
            <a:r>
              <a:rPr sz="2400" spc="-415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400" spc="-5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Y</a:t>
            </a:r>
            <a:r>
              <a:rPr lang="en-GB" sz="2400" spc="-5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 </a:t>
            </a:r>
            <a:r>
              <a:rPr sz="2400" spc="-2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P</a:t>
            </a:r>
            <a:r>
              <a:rPr sz="2400" spc="-409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4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sz="2400" spc="-405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400" spc="135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OT</a:t>
            </a:r>
            <a:r>
              <a:rPr sz="2400" spc="-4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400" spc="-2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E</a:t>
            </a:r>
            <a:r>
              <a:rPr sz="2400" spc="-409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4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C</a:t>
            </a:r>
            <a:r>
              <a:rPr sz="2400" spc="-4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4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T</a:t>
            </a:r>
            <a:r>
              <a:rPr sz="2400" spc="-405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400" spc="-1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I</a:t>
            </a:r>
            <a:r>
              <a:rPr sz="2400" spc="-395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4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N</a:t>
            </a:r>
            <a:r>
              <a:rPr sz="2400" spc="-409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400" spc="-5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G </a:t>
            </a:r>
            <a:r>
              <a:rPr lang="en-GB" sz="2400" spc="-5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4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T</a:t>
            </a:r>
            <a:r>
              <a:rPr sz="2400" spc="-405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400" spc="-25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H</a:t>
            </a:r>
            <a:r>
              <a:rPr sz="2400" spc="-4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400" spc="-5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E</a:t>
            </a:r>
            <a:r>
              <a:rPr lang="en-GB" sz="2400" spc="-5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 </a:t>
            </a:r>
            <a:r>
              <a:rPr sz="2400" spc="-2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P</a:t>
            </a:r>
            <a:r>
              <a:rPr sz="2400" spc="-409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400" spc="-2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L</a:t>
            </a:r>
            <a:r>
              <a:rPr sz="2400" spc="-445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4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A</a:t>
            </a:r>
            <a:r>
              <a:rPr sz="2400" spc="-4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4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N</a:t>
            </a:r>
            <a:r>
              <a:rPr sz="2400" spc="-405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400" spc="-2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E</a:t>
            </a:r>
            <a:r>
              <a:rPr sz="2400" spc="-405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sz="2400" spc="-5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</a:rPr>
              <a:t>T</a:t>
            </a:r>
            <a:endParaRPr sz="2400" dirty="0">
              <a:effectLst>
                <a:outerShdw blurRad="50800" dist="50800" dir="5400000" algn="ctr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object 5"/>
          <p:cNvSpPr/>
          <p:nvPr/>
        </p:nvSpPr>
        <p:spPr>
          <a:xfrm>
            <a:off x="553212" y="1929383"/>
            <a:ext cx="955040" cy="0"/>
          </a:xfrm>
          <a:custGeom>
            <a:avLst/>
            <a:gdLst/>
            <a:ahLst/>
            <a:cxnLst/>
            <a:rect l="l" t="t" r="r" b="b"/>
            <a:pathLst>
              <a:path w="955040">
                <a:moveTo>
                  <a:pt x="0" y="0"/>
                </a:moveTo>
                <a:lnTo>
                  <a:pt x="954532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39495" y="2210054"/>
            <a:ext cx="11652885" cy="4620895"/>
            <a:chOff x="539495" y="2210054"/>
            <a:chExt cx="11652885" cy="462089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9495" y="2210054"/>
              <a:ext cx="2252472" cy="2133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9495" y="2423414"/>
              <a:ext cx="2538476" cy="2133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9495" y="2636774"/>
              <a:ext cx="2836037" cy="2133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9495" y="2849829"/>
              <a:ext cx="2983103" cy="21366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9495" y="3063875"/>
              <a:ext cx="2953766" cy="2133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9495" y="3277235"/>
              <a:ext cx="1178407" cy="21336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33728" y="3277235"/>
              <a:ext cx="1681479" cy="21336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9495" y="3490595"/>
              <a:ext cx="1513713" cy="21335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39495" y="3917314"/>
              <a:ext cx="2457577" cy="21336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39495" y="4130370"/>
              <a:ext cx="2860421" cy="21366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9495" y="4344289"/>
              <a:ext cx="931024" cy="21336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745724" y="5693663"/>
              <a:ext cx="1446276" cy="113690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661" y="1704584"/>
            <a:ext cx="10367077" cy="472586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20129" y="267749"/>
            <a:ext cx="6181949" cy="13458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ts val="2590"/>
              </a:lnSpc>
              <a:spcBef>
                <a:spcPts val="95"/>
              </a:spcBef>
              <a:tabLst>
                <a:tab pos="1987550" algn="l"/>
                <a:tab pos="4159250" algn="l"/>
              </a:tabLst>
            </a:pPr>
            <a:br>
              <a:rPr lang="en-GB" sz="2200" spc="-20" dirty="0"/>
            </a:br>
            <a:br>
              <a:rPr lang="en-GB" sz="2200" spc="-20" dirty="0"/>
            </a:br>
            <a:r>
              <a:rPr sz="2200" b="1" spc="-20" dirty="0"/>
              <a:t>P</a:t>
            </a:r>
            <a:r>
              <a:rPr sz="2200" b="1" spc="-390" dirty="0"/>
              <a:t> </a:t>
            </a:r>
            <a:r>
              <a:rPr sz="2200" b="1" spc="-20" dirty="0"/>
              <a:t>A</a:t>
            </a:r>
            <a:r>
              <a:rPr sz="2200" b="1" spc="-380" dirty="0"/>
              <a:t> </a:t>
            </a:r>
            <a:r>
              <a:rPr sz="2200" b="1" spc="-20" dirty="0"/>
              <a:t>C</a:t>
            </a:r>
            <a:r>
              <a:rPr sz="2200" b="1" spc="-385" dirty="0"/>
              <a:t> </a:t>
            </a:r>
            <a:r>
              <a:rPr sz="2200" b="1" dirty="0"/>
              <a:t>K</a:t>
            </a:r>
            <a:r>
              <a:rPr sz="2200" b="1" spc="-380" dirty="0"/>
              <a:t> </a:t>
            </a:r>
            <a:r>
              <a:rPr sz="2200" b="1" spc="-20" dirty="0"/>
              <a:t>A</a:t>
            </a:r>
            <a:r>
              <a:rPr sz="2200" b="1" spc="-385" dirty="0"/>
              <a:t> </a:t>
            </a:r>
            <a:r>
              <a:rPr sz="2200" b="1" dirty="0"/>
              <a:t>G</a:t>
            </a:r>
            <a:r>
              <a:rPr sz="2200" b="1" spc="-390" dirty="0"/>
              <a:t> </a:t>
            </a:r>
            <a:r>
              <a:rPr sz="2200" b="1" spc="-10" dirty="0"/>
              <a:t>I</a:t>
            </a:r>
            <a:r>
              <a:rPr sz="2200" b="1" spc="-390" dirty="0"/>
              <a:t> </a:t>
            </a:r>
            <a:r>
              <a:rPr sz="2200" b="1" dirty="0"/>
              <a:t>N</a:t>
            </a:r>
            <a:r>
              <a:rPr sz="2200" b="1" spc="-395" dirty="0"/>
              <a:t> </a:t>
            </a:r>
            <a:r>
              <a:rPr sz="2200" b="1" spc="-50" dirty="0"/>
              <a:t>G</a:t>
            </a:r>
            <a:r>
              <a:rPr lang="en-GB" sz="2200" b="1" spc="-50" dirty="0"/>
              <a:t>  </a:t>
            </a:r>
            <a:r>
              <a:rPr sz="2200" b="1" spc="-10" dirty="0"/>
              <a:t>I</a:t>
            </a:r>
            <a:r>
              <a:rPr sz="2200" b="1" spc="-395" dirty="0"/>
              <a:t> </a:t>
            </a:r>
            <a:r>
              <a:rPr sz="2200" b="1" dirty="0"/>
              <a:t>N</a:t>
            </a:r>
            <a:r>
              <a:rPr sz="2200" b="1" spc="-390" dirty="0"/>
              <a:t> </a:t>
            </a:r>
            <a:r>
              <a:rPr sz="2200" b="1" dirty="0"/>
              <a:t>N</a:t>
            </a:r>
            <a:r>
              <a:rPr sz="2200" b="1" spc="-390" dirty="0"/>
              <a:t> </a:t>
            </a:r>
            <a:r>
              <a:rPr sz="2200" b="1" spc="-25" dirty="0"/>
              <a:t>O</a:t>
            </a:r>
            <a:r>
              <a:rPr sz="2200" b="1" spc="-390" dirty="0"/>
              <a:t> </a:t>
            </a:r>
            <a:r>
              <a:rPr sz="2200" b="1" spc="-20" dirty="0"/>
              <a:t>V</a:t>
            </a:r>
            <a:r>
              <a:rPr sz="2200" b="1" spc="-390" dirty="0"/>
              <a:t> </a:t>
            </a:r>
            <a:r>
              <a:rPr sz="2200" b="1" spc="-20" dirty="0"/>
              <a:t>A</a:t>
            </a:r>
            <a:r>
              <a:rPr sz="2200" b="1" spc="-380" dirty="0"/>
              <a:t> </a:t>
            </a:r>
            <a:r>
              <a:rPr sz="2200" b="1" spc="-20" dirty="0"/>
              <a:t>T</a:t>
            </a:r>
            <a:r>
              <a:rPr sz="2200" b="1" spc="-385" dirty="0"/>
              <a:t> </a:t>
            </a:r>
            <a:r>
              <a:rPr sz="2200" b="1" spc="-10" dirty="0"/>
              <a:t>I</a:t>
            </a:r>
            <a:r>
              <a:rPr sz="2200" b="1" spc="-390" dirty="0"/>
              <a:t> </a:t>
            </a:r>
            <a:r>
              <a:rPr sz="2200" b="1" spc="-25" dirty="0"/>
              <a:t>O</a:t>
            </a:r>
            <a:r>
              <a:rPr sz="2200" b="1" spc="-390" dirty="0"/>
              <a:t> </a:t>
            </a:r>
            <a:r>
              <a:rPr sz="2200" b="1" spc="-50" dirty="0"/>
              <a:t>N</a:t>
            </a:r>
            <a:r>
              <a:rPr sz="2200" b="1" dirty="0"/>
              <a:t>	</a:t>
            </a:r>
          </a:p>
          <a:p>
            <a:pPr marL="38100">
              <a:lnSpc>
                <a:spcPts val="2590"/>
              </a:lnSpc>
              <a:tabLst>
                <a:tab pos="1323340" algn="l"/>
                <a:tab pos="3355975" algn="l"/>
                <a:tab pos="4800600" algn="l"/>
                <a:tab pos="5132070" algn="l"/>
                <a:tab pos="5753100" algn="l"/>
              </a:tabLst>
            </a:pPr>
            <a:r>
              <a:rPr sz="2200" b="1" dirty="0"/>
              <a:t>G</a:t>
            </a:r>
            <a:r>
              <a:rPr sz="2200" b="1" spc="-395" dirty="0"/>
              <a:t> </a:t>
            </a:r>
            <a:r>
              <a:rPr sz="2200" b="1" spc="-10" dirty="0"/>
              <a:t>I</a:t>
            </a:r>
            <a:r>
              <a:rPr sz="2200" b="1" spc="-395" dirty="0"/>
              <a:t> </a:t>
            </a:r>
            <a:r>
              <a:rPr sz="2200" b="1" spc="-20" dirty="0"/>
              <a:t>V</a:t>
            </a:r>
            <a:r>
              <a:rPr sz="2200" b="1" spc="-390" dirty="0"/>
              <a:t> </a:t>
            </a:r>
            <a:r>
              <a:rPr sz="2200" b="1" spc="-10" dirty="0"/>
              <a:t>I</a:t>
            </a:r>
            <a:r>
              <a:rPr sz="2200" b="1" spc="-395" dirty="0"/>
              <a:t> </a:t>
            </a:r>
            <a:r>
              <a:rPr sz="2200" b="1" dirty="0"/>
              <a:t>N</a:t>
            </a:r>
            <a:r>
              <a:rPr sz="2200" b="1" spc="-390" dirty="0"/>
              <a:t> </a:t>
            </a:r>
            <a:r>
              <a:rPr sz="2200" b="1" spc="-50" dirty="0"/>
              <a:t>G</a:t>
            </a:r>
            <a:r>
              <a:rPr lang="en-GB" sz="2200" b="1" spc="-50" dirty="0"/>
              <a:t>  </a:t>
            </a:r>
            <a:r>
              <a:rPr sz="2200" b="1" spc="-20" dirty="0"/>
              <a:t>S</a:t>
            </a:r>
            <a:r>
              <a:rPr sz="2200" b="1" spc="-390" dirty="0"/>
              <a:t> </a:t>
            </a:r>
            <a:r>
              <a:rPr sz="2200" b="1" spc="-10" dirty="0"/>
              <a:t>I</a:t>
            </a:r>
            <a:r>
              <a:rPr sz="2200" b="1" spc="-390" dirty="0"/>
              <a:t> </a:t>
            </a:r>
            <a:r>
              <a:rPr sz="2200" b="1" dirty="0"/>
              <a:t>N</a:t>
            </a:r>
            <a:r>
              <a:rPr sz="2200" b="1" spc="-390" dirty="0"/>
              <a:t> </a:t>
            </a:r>
            <a:r>
              <a:rPr sz="2200" b="1" dirty="0"/>
              <a:t>G</a:t>
            </a:r>
            <a:r>
              <a:rPr sz="2200" b="1" spc="-390" dirty="0"/>
              <a:t> </a:t>
            </a:r>
            <a:r>
              <a:rPr sz="2200" b="1" spc="-20" dirty="0"/>
              <a:t>L</a:t>
            </a:r>
            <a:r>
              <a:rPr sz="2200" b="1" spc="-395" dirty="0"/>
              <a:t> </a:t>
            </a:r>
            <a:r>
              <a:rPr sz="2200" b="1" spc="-20" dirty="0"/>
              <a:t>E</a:t>
            </a:r>
            <a:r>
              <a:rPr sz="2200" b="1" spc="-350" dirty="0"/>
              <a:t> </a:t>
            </a:r>
            <a:r>
              <a:rPr sz="2200" b="1" spc="-10" dirty="0"/>
              <a:t>-</a:t>
            </a:r>
            <a:r>
              <a:rPr sz="2200" b="1" spc="-390" dirty="0"/>
              <a:t> </a:t>
            </a:r>
            <a:r>
              <a:rPr sz="2200" b="1" dirty="0"/>
              <a:t>U</a:t>
            </a:r>
            <a:r>
              <a:rPr sz="2200" b="1" spc="-390" dirty="0"/>
              <a:t> </a:t>
            </a:r>
            <a:r>
              <a:rPr sz="2200" b="1" spc="-20" dirty="0"/>
              <a:t>S</a:t>
            </a:r>
            <a:r>
              <a:rPr sz="2200" b="1" spc="-385" dirty="0"/>
              <a:t> </a:t>
            </a:r>
            <a:r>
              <a:rPr sz="2200" b="1" spc="-50" dirty="0"/>
              <a:t>E</a:t>
            </a:r>
            <a:r>
              <a:rPr lang="en-GB" sz="2200" b="1" spc="-50" dirty="0"/>
              <a:t>  </a:t>
            </a:r>
            <a:r>
              <a:rPr sz="2200" b="1" spc="-20" dirty="0"/>
              <a:t>P</a:t>
            </a:r>
            <a:r>
              <a:rPr sz="2200" b="1" spc="-385" dirty="0"/>
              <a:t> </a:t>
            </a:r>
            <a:r>
              <a:rPr sz="2200" b="1" spc="-20" dirty="0"/>
              <a:t>L</a:t>
            </a:r>
            <a:r>
              <a:rPr sz="2200" b="1" spc="-390" dirty="0"/>
              <a:t> </a:t>
            </a:r>
            <a:r>
              <a:rPr sz="2200" b="1" spc="-20" dirty="0"/>
              <a:t>A</a:t>
            </a:r>
            <a:r>
              <a:rPr sz="2200" b="1" spc="-380" dirty="0"/>
              <a:t> </a:t>
            </a:r>
            <a:r>
              <a:rPr sz="2200" b="1" spc="-20" dirty="0"/>
              <a:t>S</a:t>
            </a:r>
            <a:r>
              <a:rPr sz="2200" b="1" spc="-385" dirty="0"/>
              <a:t> </a:t>
            </a:r>
            <a:r>
              <a:rPr sz="2200" b="1" spc="-20" dirty="0"/>
              <a:t>T</a:t>
            </a:r>
            <a:r>
              <a:rPr sz="2200" b="1" spc="-385" dirty="0"/>
              <a:t> </a:t>
            </a:r>
            <a:r>
              <a:rPr sz="2200" b="1" spc="-10" dirty="0"/>
              <a:t>I</a:t>
            </a:r>
            <a:r>
              <a:rPr sz="2200" b="1" spc="-385" dirty="0"/>
              <a:t> </a:t>
            </a:r>
            <a:r>
              <a:rPr sz="2200" b="1" spc="-50" dirty="0"/>
              <a:t>C</a:t>
            </a:r>
            <a:r>
              <a:rPr lang="en-GB" sz="2200" b="1" spc="-50" dirty="0"/>
              <a:t>  </a:t>
            </a:r>
            <a:r>
              <a:rPr sz="2200" b="1" spc="-50" dirty="0"/>
              <a:t>A</a:t>
            </a:r>
            <a:r>
              <a:rPr lang="en-GB" sz="2200" b="1" spc="-50" dirty="0"/>
              <a:t>  </a:t>
            </a:r>
            <a:r>
              <a:rPr sz="2200" b="1" dirty="0"/>
              <a:t>2</a:t>
            </a:r>
            <a:r>
              <a:rPr sz="2200" b="1" spc="-360" dirty="0"/>
              <a:t> </a:t>
            </a:r>
            <a:r>
              <a:rPr sz="2175" b="1" spc="120" baseline="24904" dirty="0"/>
              <a:t>ND</a:t>
            </a:r>
            <a:r>
              <a:rPr lang="en-GB" sz="2175" b="1" spc="120" baseline="24904" dirty="0"/>
              <a:t>  </a:t>
            </a:r>
            <a:r>
              <a:rPr sz="2200" b="1" spc="-20" dirty="0"/>
              <a:t>L</a:t>
            </a:r>
            <a:r>
              <a:rPr sz="2200" b="1" spc="-385" dirty="0"/>
              <a:t> </a:t>
            </a:r>
            <a:r>
              <a:rPr sz="2200" b="1" spc="-10" dirty="0"/>
              <a:t>I</a:t>
            </a:r>
            <a:r>
              <a:rPr sz="2200" b="1" spc="-385" dirty="0"/>
              <a:t> </a:t>
            </a:r>
            <a:r>
              <a:rPr sz="2200" b="1" spc="-20" dirty="0"/>
              <a:t>F</a:t>
            </a:r>
            <a:r>
              <a:rPr sz="2200" b="1" spc="-390" dirty="0"/>
              <a:t> </a:t>
            </a:r>
            <a:r>
              <a:rPr sz="2200" b="1" spc="-50" dirty="0"/>
              <a:t>E</a:t>
            </a:r>
            <a:endParaRPr sz="22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2E33A-4402-9844-E529-7C053E78C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055F3-941F-30ED-3C6D-3003CE500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9497" y="2286000"/>
            <a:ext cx="9584704" cy="1937208"/>
          </a:xfrm>
        </p:spPr>
        <p:txBody>
          <a:bodyPr/>
          <a:lstStyle/>
          <a:p>
            <a:endParaRPr lang="en-GB" dirty="0"/>
          </a:p>
        </p:txBody>
      </p:sp>
      <p:grpSp>
        <p:nvGrpSpPr>
          <p:cNvPr id="4" name="Group 130">
            <a:extLst>
              <a:ext uri="{FF2B5EF4-FFF2-40B4-BE49-F238E27FC236}">
                <a16:creationId xmlns:a16="http://schemas.microsoft.com/office/drawing/2014/main" id="{91193159-9D68-6F33-5105-88415086E350}"/>
              </a:ext>
            </a:extLst>
          </p:cNvPr>
          <p:cNvGrpSpPr/>
          <p:nvPr/>
        </p:nvGrpSpPr>
        <p:grpSpPr>
          <a:xfrm>
            <a:off x="697584" y="585216"/>
            <a:ext cx="10774837" cy="5687568"/>
            <a:chOff x="0" y="0"/>
            <a:chExt cx="7224035" cy="453650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" name="Shape 128">
              <a:extLst>
                <a:ext uri="{FF2B5EF4-FFF2-40B4-BE49-F238E27FC236}">
                  <a16:creationId xmlns:a16="http://schemas.microsoft.com/office/drawing/2014/main" id="{87B0E065-96C5-EF18-B253-F3CA794D4181}"/>
                </a:ext>
              </a:extLst>
            </p:cNvPr>
            <p:cNvSpPr/>
            <p:nvPr/>
          </p:nvSpPr>
          <p:spPr>
            <a:xfrm>
              <a:off x="0" y="0"/>
              <a:ext cx="7224035" cy="4536504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449262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uFill>
                    <a:solidFill/>
                  </a:uFill>
                  <a:latin typeface="+mn-lt"/>
                  <a:ea typeface="+mn-ea"/>
                  <a:cs typeface="+mn-cs"/>
                  <a:sym typeface="Calibri"/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/>
                </a:uFill>
                <a:latin typeface="Tw Cen MT" panose="020B0602020104020603"/>
                <a:ea typeface="+mn-ea"/>
                <a:cs typeface="+mn-cs"/>
                <a:sym typeface="Calibri"/>
              </a:endParaRPr>
            </a:p>
          </p:txBody>
        </p:sp>
        <p:pic>
          <p:nvPicPr>
            <p:cNvPr id="6" name="image26.jpg">
              <a:extLst>
                <a:ext uri="{FF2B5EF4-FFF2-40B4-BE49-F238E27FC236}">
                  <a16:creationId xmlns:a16="http://schemas.microsoft.com/office/drawing/2014/main" id="{74FC6E34-F039-96EC-251E-DE7672F1806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24035" cy="453650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011682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D539EE-4A36-4CA3-94D4-F7FEA2D24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50000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How newline can assist</a:t>
            </a:r>
            <a:endParaRPr lang="en-US" sz="4000" dirty="0">
              <a:solidFill>
                <a:srgbClr val="FFFFFF"/>
              </a:solidFill>
              <a:effectLst>
                <a:outerShdw blurRad="50800" dist="50800" dir="5400000" algn="ctr" rotWithShape="0">
                  <a:srgbClr val="000000">
                    <a:alpha val="50000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C6E91EAC-89BD-65C7-1773-3CC320B3251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 flipH="1" flipV="1">
          <a:off x="11683013" y="5875337"/>
          <a:ext cx="45719" cy="45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3135832-26A7-6F6E-8316-28E3E938FF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5859" y="91628"/>
            <a:ext cx="1363308" cy="5518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F1EBD4-9C53-9A2F-7B9D-A3E574710E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2582" y="1097673"/>
            <a:ext cx="3577660" cy="511686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/>
          </a:scene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88B1D7-9AD0-5851-B0FB-2790C8A741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46027" y="1097673"/>
            <a:ext cx="3577660" cy="511686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3335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FDD4E-4396-7AA9-C1E5-9D3977D88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36575"/>
            <a:ext cx="7013575" cy="31115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cap="all" spc="200" baseline="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 For YOUR TIME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B55016-EBA6-404E-071C-CDA6B953C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9239" y="88683"/>
            <a:ext cx="1365622" cy="554784"/>
          </a:xfrm>
          <a:prstGeom prst="rect">
            <a:avLst/>
          </a:prstGeom>
        </p:spPr>
      </p:pic>
      <p:pic>
        <p:nvPicPr>
          <p:cNvPr id="5122" name="Picture 2" descr="Image result for thank you images with cleaning">
            <a:extLst>
              <a:ext uri="{FF2B5EF4-FFF2-40B4-BE49-F238E27FC236}">
                <a16:creationId xmlns:a16="http://schemas.microsoft.com/office/drawing/2014/main" id="{EE15137B-E624-E5F0-A7AF-5AB3A7E30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971" y="808868"/>
            <a:ext cx="5614298" cy="37631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85DED4-1206-3EF1-AA46-46C74B5F7C39}"/>
              </a:ext>
            </a:extLst>
          </p:cNvPr>
          <p:cNvSpPr/>
          <p:nvPr/>
        </p:nvSpPr>
        <p:spPr>
          <a:xfrm>
            <a:off x="0" y="5060272"/>
            <a:ext cx="12192000" cy="17977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289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A4B7B1A-743E-4767-8D30-45651E9A4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3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957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6649F7-6DDD-270F-35D0-DA086CBE1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92400" cy="22397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888AE3-CABF-B907-B993-78284193A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092138" y="4712771"/>
            <a:ext cx="2099862" cy="2145229"/>
          </a:xfrm>
          <a:prstGeom prst="rect">
            <a:avLst/>
          </a:prstGeom>
        </p:spPr>
      </p:pic>
      <p:pic>
        <p:nvPicPr>
          <p:cNvPr id="7" name="Picture 6" descr="A group of people standing in front of a table with banners&#10;&#10;Description automatically generated">
            <a:extLst>
              <a:ext uri="{FF2B5EF4-FFF2-40B4-BE49-F238E27FC236}">
                <a16:creationId xmlns:a16="http://schemas.microsoft.com/office/drawing/2014/main" id="{A9F78BB9-6051-29D2-FD7D-765604C4D4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61" b="9939"/>
          <a:stretch/>
        </p:blipFill>
        <p:spPr>
          <a:xfrm>
            <a:off x="3873289" y="3475279"/>
            <a:ext cx="5978077" cy="3382721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75A7A4-6350-6A2C-FA2F-BCDB920B4056}"/>
              </a:ext>
            </a:extLst>
          </p:cNvPr>
          <p:cNvSpPr txBox="1"/>
          <p:nvPr/>
        </p:nvSpPr>
        <p:spPr>
          <a:xfrm>
            <a:off x="4055724" y="283343"/>
            <a:ext cx="609771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Who are we?</a:t>
            </a:r>
            <a:endParaRPr kumimoji="0" lang="en-GB" sz="3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12" name="Picture 11" descr="A red and white logo&#10;&#10;Description automatically generated">
            <a:extLst>
              <a:ext uri="{FF2B5EF4-FFF2-40B4-BE49-F238E27FC236}">
                <a16:creationId xmlns:a16="http://schemas.microsoft.com/office/drawing/2014/main" id="{99095E7F-2CB7-07FB-BAD2-A67120515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4424" y="5498016"/>
            <a:ext cx="2417422" cy="15831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5B6BDB1-1B3A-7433-A8FE-9233AC3CFA7F}"/>
              </a:ext>
            </a:extLst>
          </p:cNvPr>
          <p:cNvSpPr txBox="1"/>
          <p:nvPr/>
        </p:nvSpPr>
        <p:spPr>
          <a:xfrm>
            <a:off x="2340634" y="1039437"/>
            <a:ext cx="624668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Felicity Deuchars – Project Lead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Emily McMahon – Inspire Lead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Jack Bundy – Project Direct delivery coordinator </a:t>
            </a:r>
          </a:p>
        </p:txBody>
      </p:sp>
    </p:spTree>
    <p:extLst>
      <p:ext uri="{BB962C8B-B14F-4D97-AF65-F5344CB8AC3E}">
        <p14:creationId xmlns:p14="http://schemas.microsoft.com/office/powerpoint/2010/main" val="95922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6649F7-6DDD-270F-35D0-DA086CBE1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40" y="87608"/>
            <a:ext cx="1823002" cy="18623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888AE3-CABF-B907-B993-78284193A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225880" y="4849402"/>
            <a:ext cx="1966120" cy="20085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2A76B2-5C91-89FE-4090-B500B7916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0719" y="0"/>
            <a:ext cx="2876550" cy="1828800"/>
          </a:xfrm>
          <a:prstGeom prst="rect">
            <a:avLst/>
          </a:prstGeom>
        </p:spPr>
      </p:pic>
      <p:sp>
        <p:nvSpPr>
          <p:cNvPr id="8" name="Title 11">
            <a:extLst>
              <a:ext uri="{FF2B5EF4-FFF2-40B4-BE49-F238E27FC236}">
                <a16:creationId xmlns:a16="http://schemas.microsoft.com/office/drawing/2014/main" id="{135B952E-D4C3-085D-D80A-2DCA6593FC98}"/>
              </a:ext>
            </a:extLst>
          </p:cNvPr>
          <p:cNvSpPr txBox="1">
            <a:spLocks/>
          </p:cNvSpPr>
          <p:nvPr/>
        </p:nvSpPr>
        <p:spPr>
          <a:xfrm>
            <a:off x="3174379" y="198196"/>
            <a:ext cx="6196885" cy="9304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j-ea"/>
                <a:cs typeface="+mj-cs"/>
              </a:rPr>
              <a:t>What is Apollo?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DA1211-9899-B710-2BEE-59C398116772}"/>
              </a:ext>
            </a:extLst>
          </p:cNvPr>
          <p:cNvSpPr txBox="1"/>
          <p:nvPr/>
        </p:nvSpPr>
        <p:spPr>
          <a:xfrm>
            <a:off x="1735663" y="1301033"/>
            <a:ext cx="9262724" cy="47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NHS East of England and Integrated Care Board, pilot project aimed to strengthen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health and care workforce in coastal and rural areas in Suffolk and Norfolk.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Innovation and sustainability is at the heart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Make health and care the best place to work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Improve leadership culture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Tackle staffing challenges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Ensure the community and those in need will receive holistic and person-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centred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 care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Support providers with workforce recruitment and retention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Supportive of front-line ancillary roles across a variety of contract types.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Aims to recruit and support broader roles within the Health and Social Care sector (Admin, Physiotherapy, Hospitality).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14" name="Picture 13" descr="A blue and pink logo&#10;&#10;Description automatically generated">
            <a:extLst>
              <a:ext uri="{FF2B5EF4-FFF2-40B4-BE49-F238E27FC236}">
                <a16:creationId xmlns:a16="http://schemas.microsoft.com/office/drawing/2014/main" id="{AB30C839-55E6-2959-C62D-750B30BF6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154" y="5811699"/>
            <a:ext cx="1594450" cy="1046301"/>
          </a:xfrm>
          <a:prstGeom prst="rect">
            <a:avLst/>
          </a:prstGeom>
        </p:spPr>
      </p:pic>
      <p:pic>
        <p:nvPicPr>
          <p:cNvPr id="15" name="Picture 1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9A863494-C502-0F8F-D585-216709AD7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4540" y="5713202"/>
            <a:ext cx="1806128" cy="1243293"/>
          </a:xfrm>
          <a:prstGeom prst="rect">
            <a:avLst/>
          </a:prstGeom>
        </p:spPr>
      </p:pic>
      <p:pic>
        <p:nvPicPr>
          <p:cNvPr id="16" name="Picture 15" descr="A purple and black logo&#10;&#10;Description automatically generated">
            <a:extLst>
              <a:ext uri="{FF2B5EF4-FFF2-40B4-BE49-F238E27FC236}">
                <a16:creationId xmlns:a16="http://schemas.microsoft.com/office/drawing/2014/main" id="{03FF926C-BB15-46F2-4EDF-3F314E783A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898" y="5947779"/>
            <a:ext cx="1696468" cy="873696"/>
          </a:xfrm>
          <a:prstGeom prst="rect">
            <a:avLst/>
          </a:prstGeom>
        </p:spPr>
      </p:pic>
      <p:pic>
        <p:nvPicPr>
          <p:cNvPr id="17" name="Picture 16" descr="A red and white logo&#10;&#10;Description automatically generated">
            <a:extLst>
              <a:ext uri="{FF2B5EF4-FFF2-40B4-BE49-F238E27FC236}">
                <a16:creationId xmlns:a16="http://schemas.microsoft.com/office/drawing/2014/main" id="{F78ECF8C-EFE5-AB96-103F-DF411D6F45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5164" y="5625811"/>
            <a:ext cx="2417422" cy="158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25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2DD0C21-8FEE-4C18-8789-CC8ABE206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B51757-7607-4CEA-A0EE-3C5BDC2C1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1998"/>
            <a:ext cx="12188952" cy="22855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21E816-31F5-48BB-BD02-D15F2F18B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SUSTAINABILITY &amp; THE IMPACT OF CLEANING PRODUCTS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6E6B-3353-491C-A3C6-F278D6CED8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PAUL RIVETT</a:t>
            </a: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6204976-8EE4-CAE0-F29A-B148F3CFC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052" y="640080"/>
            <a:ext cx="8164091" cy="330645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F39256-F095-41C8-8707-6C1A665E8F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406507" y="5220212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4003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6649F7-6DDD-270F-35D0-DA086CBE1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40" y="87608"/>
            <a:ext cx="1823002" cy="1862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2A76B2-5C91-89FE-4090-B500B7916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0719" y="0"/>
            <a:ext cx="2876550" cy="1828800"/>
          </a:xfrm>
          <a:prstGeom prst="rect">
            <a:avLst/>
          </a:prstGeom>
        </p:spPr>
      </p:pic>
      <p:sp>
        <p:nvSpPr>
          <p:cNvPr id="8" name="Title 11">
            <a:extLst>
              <a:ext uri="{FF2B5EF4-FFF2-40B4-BE49-F238E27FC236}">
                <a16:creationId xmlns:a16="http://schemas.microsoft.com/office/drawing/2014/main" id="{135B952E-D4C3-085D-D80A-2DCA6593FC98}"/>
              </a:ext>
            </a:extLst>
          </p:cNvPr>
          <p:cNvSpPr txBox="1">
            <a:spLocks/>
          </p:cNvSpPr>
          <p:nvPr/>
        </p:nvSpPr>
        <p:spPr>
          <a:xfrm>
            <a:off x="3093834" y="479783"/>
            <a:ext cx="6196885" cy="93049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j-ea"/>
                <a:cs typeface="+mj-cs"/>
              </a:rPr>
              <a:t>Where are we operating?</a:t>
            </a:r>
          </a:p>
        </p:txBody>
      </p:sp>
      <p:pic>
        <p:nvPicPr>
          <p:cNvPr id="17" name="Picture 16" descr="A red and white logo&#10;&#10;Description automatically generated">
            <a:extLst>
              <a:ext uri="{FF2B5EF4-FFF2-40B4-BE49-F238E27FC236}">
                <a16:creationId xmlns:a16="http://schemas.microsoft.com/office/drawing/2014/main" id="{F78ECF8C-EFE5-AB96-103F-DF411D6F4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2854" y="5625522"/>
            <a:ext cx="2417422" cy="1583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460F76-15E0-8C1B-6EAA-5DD265FF05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543" y="2134460"/>
            <a:ext cx="10887075" cy="3467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888AE3-CABF-B907-B993-78284193A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201149" y="4723540"/>
            <a:ext cx="1966120" cy="20085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31C823-9764-58E1-88D6-38F0924AEA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382" y="4628603"/>
            <a:ext cx="2714625" cy="914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06E903-DF54-C0E7-1F5C-4EE069E3FF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8626" y="5724525"/>
            <a:ext cx="2143125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27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6649F7-6DDD-270F-35D0-DA086CBE1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40" y="87608"/>
            <a:ext cx="1823002" cy="18623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888AE3-CABF-B907-B993-78284193A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225880" y="4849402"/>
            <a:ext cx="1966120" cy="20085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2A76B2-5C91-89FE-4090-B500B7916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0719" y="0"/>
            <a:ext cx="2876550" cy="1828800"/>
          </a:xfrm>
          <a:prstGeom prst="rect">
            <a:avLst/>
          </a:prstGeom>
        </p:spPr>
      </p:pic>
      <p:sp>
        <p:nvSpPr>
          <p:cNvPr id="8" name="Title 11">
            <a:extLst>
              <a:ext uri="{FF2B5EF4-FFF2-40B4-BE49-F238E27FC236}">
                <a16:creationId xmlns:a16="http://schemas.microsoft.com/office/drawing/2014/main" id="{135B952E-D4C3-085D-D80A-2DCA6593FC98}"/>
              </a:ext>
            </a:extLst>
          </p:cNvPr>
          <p:cNvSpPr txBox="1">
            <a:spLocks/>
          </p:cNvSpPr>
          <p:nvPr/>
        </p:nvSpPr>
        <p:spPr>
          <a:xfrm>
            <a:off x="2228753" y="198196"/>
            <a:ext cx="7737180" cy="93049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j-ea"/>
                <a:cs typeface="+mj-cs"/>
              </a:rPr>
              <a:t>What do we do for the community?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DA1211-9899-B710-2BEE-59C398116772}"/>
              </a:ext>
            </a:extLst>
          </p:cNvPr>
          <p:cNvSpPr txBox="1"/>
          <p:nvPr/>
        </p:nvSpPr>
        <p:spPr>
          <a:xfrm>
            <a:off x="1765574" y="1007061"/>
            <a:ext cx="9262724" cy="69095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Work Readiness- CV Masterclasses and Interview Skills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Go out to the wider community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enrol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 the public on to Apollo across Suffolk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and Norfolk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Run free ‘Introduction to Care’ courses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Operate DWP Swaps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Enrol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 learners on to Free Level 2 Qualifications (Dementia/Mental Health/Autism Awareness)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1:1 Mentoring and job coaching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Match participants with jobs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Offer travel subsidiary to attend courses and shadow shifts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Attend Careers Fairs in Schools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Arrange Class Talks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Signpost students to NHS Cadets and other local junior care academies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17" name="Picture 16" descr="A red and white logo&#10;&#10;Description automatically generated">
            <a:extLst>
              <a:ext uri="{FF2B5EF4-FFF2-40B4-BE49-F238E27FC236}">
                <a16:creationId xmlns:a16="http://schemas.microsoft.com/office/drawing/2014/main" id="{F78ECF8C-EFE5-AB96-103F-DF411D6F4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8670" y="5543260"/>
            <a:ext cx="2417422" cy="158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14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6649F7-6DDD-270F-35D0-DA086CBE1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40" y="87608"/>
            <a:ext cx="1823002" cy="18623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888AE3-CABF-B907-B993-78284193A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225880" y="4849402"/>
            <a:ext cx="1966120" cy="20085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2A76B2-5C91-89FE-4090-B500B7916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0719" y="0"/>
            <a:ext cx="2876550" cy="1828800"/>
          </a:xfrm>
          <a:prstGeom prst="rect">
            <a:avLst/>
          </a:prstGeom>
        </p:spPr>
      </p:pic>
      <p:sp>
        <p:nvSpPr>
          <p:cNvPr id="8" name="Title 11">
            <a:extLst>
              <a:ext uri="{FF2B5EF4-FFF2-40B4-BE49-F238E27FC236}">
                <a16:creationId xmlns:a16="http://schemas.microsoft.com/office/drawing/2014/main" id="{135B952E-D4C3-085D-D80A-2DCA6593FC98}"/>
              </a:ext>
            </a:extLst>
          </p:cNvPr>
          <p:cNvSpPr txBox="1">
            <a:spLocks/>
          </p:cNvSpPr>
          <p:nvPr/>
        </p:nvSpPr>
        <p:spPr>
          <a:xfrm>
            <a:off x="2228753" y="198196"/>
            <a:ext cx="7737180" cy="93049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j-ea"/>
                <a:cs typeface="+mj-cs"/>
              </a:rPr>
              <a:t>What do we do for Providers?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DA1211-9899-B710-2BEE-59C398116772}"/>
              </a:ext>
            </a:extLst>
          </p:cNvPr>
          <p:cNvSpPr txBox="1"/>
          <p:nvPr/>
        </p:nvSpPr>
        <p:spPr>
          <a:xfrm>
            <a:off x="1765574" y="1007061"/>
            <a:ext cx="9262724" cy="49859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Offer free DBS for new starters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Offer training to upskill existing staff to meet evolving needs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The Level 2 Diplomas (NVQ style) provides core and optional units to support mandatory and organisation needs. Knowledge and skills are developed, and competency assessments prove ability. 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Support you with recruitment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Match our participants with your job vacancies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Enrol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 your staff on to our Level 1 knowledge based care certificate and introduction to care courses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Management Support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Regional Funding Support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Support with retaining talent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17" name="Picture 16" descr="A red and white logo&#10;&#10;Description automatically generated">
            <a:extLst>
              <a:ext uri="{FF2B5EF4-FFF2-40B4-BE49-F238E27FC236}">
                <a16:creationId xmlns:a16="http://schemas.microsoft.com/office/drawing/2014/main" id="{F78ECF8C-EFE5-AB96-103F-DF411D6F4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8670" y="5543260"/>
            <a:ext cx="2417422" cy="158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60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6649F7-6DDD-270F-35D0-DA086CBE1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40" y="87608"/>
            <a:ext cx="1823002" cy="18623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888AE3-CABF-B907-B993-78284193A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225880" y="4849402"/>
            <a:ext cx="1966120" cy="20085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2A76B2-5C91-89FE-4090-B500B7916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29200"/>
            <a:ext cx="2876550" cy="1828800"/>
          </a:xfrm>
          <a:prstGeom prst="rect">
            <a:avLst/>
          </a:prstGeom>
        </p:spPr>
      </p:pic>
      <p:pic>
        <p:nvPicPr>
          <p:cNvPr id="7" name="Picture 6" descr="100% Free PNG Transparent Background, Free Download #39400 - FreeIconsPNG">
            <a:extLst>
              <a:ext uri="{FF2B5EF4-FFF2-40B4-BE49-F238E27FC236}">
                <a16:creationId xmlns:a16="http://schemas.microsoft.com/office/drawing/2014/main" id="{DB29D399-44A6-80C9-806A-D2DA94A4AA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" t="-102" r="-349" b="5758"/>
          <a:stretch/>
        </p:blipFill>
        <p:spPr>
          <a:xfrm rot="21000000">
            <a:off x="7306272" y="528305"/>
            <a:ext cx="4667755" cy="2960584"/>
          </a:xfrm>
          <a:prstGeom prst="rect">
            <a:avLst/>
          </a:prstGeom>
        </p:spPr>
      </p:pic>
      <p:sp>
        <p:nvSpPr>
          <p:cNvPr id="8" name="Title 11">
            <a:extLst>
              <a:ext uri="{FF2B5EF4-FFF2-40B4-BE49-F238E27FC236}">
                <a16:creationId xmlns:a16="http://schemas.microsoft.com/office/drawing/2014/main" id="{C43F5124-E241-0FBD-D131-5D04D6D69681}"/>
              </a:ext>
            </a:extLst>
          </p:cNvPr>
          <p:cNvSpPr txBox="1">
            <a:spLocks/>
          </p:cNvSpPr>
          <p:nvPr/>
        </p:nvSpPr>
        <p:spPr>
          <a:xfrm>
            <a:off x="3244551" y="201518"/>
            <a:ext cx="6196885" cy="10269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j-ea"/>
                <a:cs typeface="+mj-cs"/>
              </a:rPr>
              <a:t>Our courses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39C626-29D5-78D4-542C-F8D74AA3A42B}"/>
              </a:ext>
            </a:extLst>
          </p:cNvPr>
          <p:cNvSpPr txBox="1"/>
          <p:nvPr/>
        </p:nvSpPr>
        <p:spPr>
          <a:xfrm>
            <a:off x="2391928" y="962905"/>
            <a:ext cx="5276112" cy="58169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NHS Standard Care Certificate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Level 2 Understanding Mental Health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Level 2 Understand the context of Supporting Individuals with Learning Difficulties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Adult First Aid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Understanding Dementia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IT skills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350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6649F7-6DDD-270F-35D0-DA086CBE1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40" y="87608"/>
            <a:ext cx="1823002" cy="18623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888AE3-CABF-B907-B993-78284193A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225880" y="4849402"/>
            <a:ext cx="1966120" cy="20085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2A76B2-5C91-89FE-4090-B500B7916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29200"/>
            <a:ext cx="2876550" cy="1828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066381-D75F-E27C-21F2-9575923EB83C}"/>
              </a:ext>
            </a:extLst>
          </p:cNvPr>
          <p:cNvSpPr txBox="1"/>
          <p:nvPr/>
        </p:nvSpPr>
        <p:spPr>
          <a:xfrm>
            <a:off x="3160903" y="2049436"/>
            <a:ext cx="6331690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Website-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  <a:hlinkClick r:id="rId4"/>
              </a:rPr>
              <a:t>www.apollocareproject.co.uk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Facebook-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www.facebook.com/apollowsc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Instagram- @apollo.wsc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LinkedIn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FFD90923-05E1-DECB-E0CE-E89F975EA646}"/>
              </a:ext>
            </a:extLst>
          </p:cNvPr>
          <p:cNvSpPr txBox="1">
            <a:spLocks/>
          </p:cNvSpPr>
          <p:nvPr/>
        </p:nvSpPr>
        <p:spPr>
          <a:xfrm>
            <a:off x="3548602" y="186339"/>
            <a:ext cx="6211185" cy="7812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j-ea"/>
                <a:cs typeface="+mj-cs"/>
              </a:rPr>
              <a:t>Apollo Socials</a:t>
            </a:r>
          </a:p>
        </p:txBody>
      </p:sp>
    </p:spTree>
    <p:extLst>
      <p:ext uri="{BB962C8B-B14F-4D97-AF65-F5344CB8AC3E}">
        <p14:creationId xmlns:p14="http://schemas.microsoft.com/office/powerpoint/2010/main" val="16185464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ny question marks on black background">
            <a:extLst>
              <a:ext uri="{FF2B5EF4-FFF2-40B4-BE49-F238E27FC236}">
                <a16:creationId xmlns:a16="http://schemas.microsoft.com/office/drawing/2014/main" id="{46364BE2-B933-7CAB-7407-B2AA5FDC71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87"/>
          <a:stretch/>
        </p:blipFill>
        <p:spPr>
          <a:xfrm>
            <a:off x="20" y="10"/>
            <a:ext cx="12191979" cy="6857990"/>
          </a:xfrm>
          <a:prstGeom prst="rect">
            <a:avLst/>
          </a:prstGeom>
          <a:noFill/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1142880-CCE0-FFDD-4C36-B91563D7A9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77379" y="4629744"/>
            <a:ext cx="2653508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890F67F-F49B-4E59-9580-8F836F6120EE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eue Haas Grotesk Tex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4/19/2024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4D4B02-837A-CE0F-2A95-DF3EE286A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2" y="1964574"/>
            <a:ext cx="5029198" cy="2305246"/>
          </a:xfrm>
        </p:spPr>
        <p:txBody>
          <a:bodyPr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Any Questions? 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EE0CB3F7-D607-DD27-6318-D95A7FBB1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18446"/>
            <a:ext cx="615696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E84AC6A-A0EF-437B-BCEE-4772B0214A58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eue Haas Grotesk Tex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145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6649F7-6DDD-270F-35D0-DA086CBE1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40" y="87608"/>
            <a:ext cx="1823002" cy="18623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888AE3-CABF-B907-B993-78284193A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225880" y="4849402"/>
            <a:ext cx="1966120" cy="200859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D06251F-6483-F21C-336B-901677804566}"/>
              </a:ext>
            </a:extLst>
          </p:cNvPr>
          <p:cNvSpPr txBox="1">
            <a:spLocks/>
          </p:cNvSpPr>
          <p:nvPr/>
        </p:nvSpPr>
        <p:spPr>
          <a:xfrm>
            <a:off x="3224386" y="2951278"/>
            <a:ext cx="6853064" cy="248410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j-ea"/>
                <a:cs typeface="+mj-cs"/>
              </a:rPr>
              <a:t>Thank you for listening </a:t>
            </a:r>
          </a:p>
        </p:txBody>
      </p:sp>
      <p:pic>
        <p:nvPicPr>
          <p:cNvPr id="13" name="Picture 12" descr="A red and white logo&#10;&#10;Description automatically generated">
            <a:extLst>
              <a:ext uri="{FF2B5EF4-FFF2-40B4-BE49-F238E27FC236}">
                <a16:creationId xmlns:a16="http://schemas.microsoft.com/office/drawing/2014/main" id="{17D7C85F-0A1B-5678-0403-6048A331B2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25" r="8984" b="-887"/>
          <a:stretch/>
        </p:blipFill>
        <p:spPr>
          <a:xfrm>
            <a:off x="-396895" y="5333550"/>
            <a:ext cx="2695685" cy="1939591"/>
          </a:xfrm>
          <a:prstGeom prst="rect">
            <a:avLst/>
          </a:prstGeom>
          <a:noFill/>
        </p:spPr>
      </p:pic>
      <p:pic>
        <p:nvPicPr>
          <p:cNvPr id="14" name="Picture 1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8BCD3FBC-A427-9E92-BB18-07E081F0E9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445" b="22462"/>
          <a:stretch/>
        </p:blipFill>
        <p:spPr>
          <a:xfrm>
            <a:off x="3924527" y="-199131"/>
            <a:ext cx="4342946" cy="2649768"/>
          </a:xfrm>
          <a:prstGeom prst="rect">
            <a:avLst/>
          </a:prstGeom>
          <a:noFill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BFF0A87-ACCF-CB6B-0A62-0842118344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7450" y="-10702"/>
            <a:ext cx="2114550" cy="2019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72263E-43F1-2E07-6200-C08183DC1D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8790" y="5739662"/>
            <a:ext cx="2114506" cy="111833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41AF47-C7F9-1123-2466-07E8FF8135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2778" y="3575609"/>
            <a:ext cx="5953027" cy="175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1972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9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8A954-AF3A-B57B-F494-EA616F2E5A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20596"/>
            <a:ext cx="9144000" cy="2387600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Upcoming and new workshops</a:t>
            </a:r>
          </a:p>
        </p:txBody>
      </p:sp>
    </p:spTree>
    <p:extLst>
      <p:ext uri="{BB962C8B-B14F-4D97-AF65-F5344CB8AC3E}">
        <p14:creationId xmlns:p14="http://schemas.microsoft.com/office/powerpoint/2010/main" val="2576274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6E72A-479D-B1B3-5996-A9D366F5C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523" y="372175"/>
            <a:ext cx="4825482" cy="1892884"/>
          </a:xfrm>
        </p:spPr>
        <p:txBody>
          <a:bodyPr>
            <a:normAutofit fontScale="90000"/>
          </a:bodyPr>
          <a:lstStyle/>
          <a:p>
            <a:r>
              <a:rPr lang="en-GB" b="0" i="0" dirty="0">
                <a:solidFill>
                  <a:srgbClr val="A992BE"/>
                </a:solidFill>
                <a:effectLst/>
              </a:rPr>
              <a:t>New CQC Health check Service for Social Care Providers</a:t>
            </a:r>
            <a:endParaRPr lang="en-GB" dirty="0">
              <a:solidFill>
                <a:srgbClr val="A992BE"/>
              </a:solidFill>
            </a:endParaRPr>
          </a:p>
        </p:txBody>
      </p:sp>
      <p:pic>
        <p:nvPicPr>
          <p:cNvPr id="9" name="Picture 8" descr="A flyer with a couple of people giving thumbs up&#10;&#10;Description automatically generated">
            <a:extLst>
              <a:ext uri="{FF2B5EF4-FFF2-40B4-BE49-F238E27FC236}">
                <a16:creationId xmlns:a16="http://schemas.microsoft.com/office/drawing/2014/main" id="{C6409F8B-5E3B-D70F-5E32-EA7DD9378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60" y="561068"/>
            <a:ext cx="4084254" cy="57768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8EEBF3-5DB2-46AA-3046-0EFC94F2E2A7}"/>
              </a:ext>
            </a:extLst>
          </p:cNvPr>
          <p:cNvSpPr txBox="1"/>
          <p:nvPr/>
        </p:nvSpPr>
        <p:spPr>
          <a:xfrm>
            <a:off x="875523" y="2453952"/>
            <a:ext cx="611155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1" i="0" dirty="0">
                <a:solidFill>
                  <a:srgbClr val="69C8C7"/>
                </a:solidFill>
                <a:effectLst/>
                <a:latin typeface="Lato" panose="020F0502020204030203" pitchFamily="34" charset="0"/>
              </a:rPr>
              <a:t>How it works:</a:t>
            </a:r>
            <a:endParaRPr lang="en-GB" sz="1400" b="0" i="0" dirty="0">
              <a:solidFill>
                <a:srgbClr val="69C8C7"/>
              </a:solidFill>
              <a:effectLst/>
              <a:latin typeface="Lato" panose="020F0502020204030203" pitchFamily="34" charset="0"/>
            </a:endParaRPr>
          </a:p>
          <a:p>
            <a:pPr algn="l"/>
            <a:r>
              <a:rPr lang="en-GB" sz="1400" b="0" i="0" dirty="0">
                <a:solidFill>
                  <a:srgbClr val="69C8C7"/>
                </a:solidFill>
                <a:effectLst/>
                <a:latin typeface="Lato" panose="020F0502020204030203" pitchFamily="34" charset="0"/>
              </a:rPr>
              <a:t>We offer a contribution of up to £1000 towards the cost of a mock inspection conducted by a CDE or SCA approved provider. Simply complete the application form below and we will provide you with details of these providers.</a:t>
            </a:r>
          </a:p>
          <a:p>
            <a:pPr algn="l"/>
            <a:endParaRPr lang="en-GB" sz="1400" b="0" i="0" dirty="0">
              <a:solidFill>
                <a:srgbClr val="69C8C7"/>
              </a:solidFill>
              <a:effectLst/>
              <a:latin typeface="Lato" panose="020F0502020204030203" pitchFamily="34" charset="0"/>
            </a:endParaRPr>
          </a:p>
          <a:p>
            <a:pPr algn="l"/>
            <a:r>
              <a:rPr lang="en-GB" sz="1400" b="0" i="0" dirty="0">
                <a:solidFill>
                  <a:srgbClr val="69C8C7"/>
                </a:solidFill>
                <a:effectLst/>
                <a:latin typeface="Lato" panose="020F0502020204030203" pitchFamily="34" charset="0"/>
              </a:rPr>
              <a:t>Alternatively, you can opt to use an online toolkit to support your preparation. This service is provided by </a:t>
            </a:r>
            <a:r>
              <a:rPr lang="en-GB" sz="1400" b="0" i="0" dirty="0" err="1">
                <a:solidFill>
                  <a:srgbClr val="69C8C7"/>
                </a:solidFill>
                <a:effectLst/>
                <a:latin typeface="Lato" panose="020F0502020204030203" pitchFamily="34" charset="0"/>
              </a:rPr>
              <a:t>Quiq</a:t>
            </a:r>
            <a:r>
              <a:rPr lang="en-GB" sz="1400" b="0" i="0" dirty="0">
                <a:solidFill>
                  <a:srgbClr val="69C8C7"/>
                </a:solidFill>
                <a:effectLst/>
                <a:latin typeface="Lato" panose="020F0502020204030203" pitchFamily="34" charset="0"/>
              </a:rPr>
              <a:t> Solutions and recommended by Suffolk Care Association. Simply state your preference on the application form below.</a:t>
            </a:r>
          </a:p>
          <a:p>
            <a:pPr algn="l"/>
            <a:endParaRPr lang="en-GB" sz="1400" b="0" i="0" dirty="0">
              <a:solidFill>
                <a:srgbClr val="69C8C7"/>
              </a:solidFill>
              <a:effectLst/>
              <a:latin typeface="Lato" panose="020F0502020204030203" pitchFamily="34" charset="0"/>
            </a:endParaRPr>
          </a:p>
          <a:p>
            <a:pPr algn="l"/>
            <a:r>
              <a:rPr lang="en-GB" sz="1400" b="0" i="0" dirty="0">
                <a:solidFill>
                  <a:srgbClr val="69C8C7"/>
                </a:solidFill>
                <a:effectLst/>
                <a:latin typeface="Lato" panose="020F0502020204030203" pitchFamily="34" charset="0"/>
              </a:rPr>
              <a:t>Once you have had your inspection by one of the approved providers, simply send us a copy of the receipted invoice and we will arrange payment of the contribution via BACS.</a:t>
            </a:r>
          </a:p>
          <a:p>
            <a:pPr algn="l"/>
            <a:r>
              <a:rPr lang="en-GB" sz="1400" b="0" i="0" dirty="0">
                <a:solidFill>
                  <a:srgbClr val="69C8C7"/>
                </a:solidFill>
                <a:effectLst/>
                <a:latin typeface="Lato" panose="020F0502020204030203" pitchFamily="34" charset="0"/>
              </a:rPr>
              <a:t>Should you require any further details regarding the service, please </a:t>
            </a:r>
            <a:r>
              <a:rPr lang="en-GB" sz="1400" b="0" i="0" dirty="0" err="1">
                <a:solidFill>
                  <a:srgbClr val="69C8C7"/>
                </a:solidFill>
                <a:effectLst/>
                <a:latin typeface="Lato" panose="020F0502020204030203" pitchFamily="34" charset="0"/>
              </a:rPr>
              <a:t>dont</a:t>
            </a:r>
            <a:r>
              <a:rPr lang="en-GB" sz="1400" b="0" i="0" dirty="0">
                <a:solidFill>
                  <a:srgbClr val="69C8C7"/>
                </a:solidFill>
                <a:effectLst/>
                <a:latin typeface="Lato" panose="020F0502020204030203" pitchFamily="34" charset="0"/>
              </a:rPr>
              <a:t> hesitate to contact us via</a:t>
            </a:r>
          </a:p>
          <a:p>
            <a:pPr algn="l"/>
            <a:r>
              <a:rPr lang="en-GB" sz="1400" b="1" i="0" u="none" strike="noStrike" dirty="0">
                <a:solidFill>
                  <a:srgbClr val="69C8C7"/>
                </a:solidFill>
                <a:effectLst/>
                <a:latin typeface="Lato" panose="020F050202020403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info@caredevelopmenteast.co.uk</a:t>
            </a:r>
            <a:endParaRPr lang="en-GB" sz="1400" b="0" i="0" dirty="0">
              <a:solidFill>
                <a:srgbClr val="69C8C7"/>
              </a:solidFill>
              <a:effectLst/>
              <a:latin typeface="Lato" panose="020F0502020204030203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97945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oster for a social media event&#10;&#10;Description automatically generated">
            <a:extLst>
              <a:ext uri="{FF2B5EF4-FFF2-40B4-BE49-F238E27FC236}">
                <a16:creationId xmlns:a16="http://schemas.microsoft.com/office/drawing/2014/main" id="{BAB6E6D4-8C01-9305-4BEA-12BFAA43E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69" y="495299"/>
            <a:ext cx="4148252" cy="5867400"/>
          </a:xfrm>
          <a:prstGeom prst="rect">
            <a:avLst/>
          </a:prstGeom>
        </p:spPr>
      </p:pic>
      <p:pic>
        <p:nvPicPr>
          <p:cNvPr id="7" name="Picture 6" descr="A poster for a training workshop&#10;&#10;Description automatically generated">
            <a:extLst>
              <a:ext uri="{FF2B5EF4-FFF2-40B4-BE49-F238E27FC236}">
                <a16:creationId xmlns:a16="http://schemas.microsoft.com/office/drawing/2014/main" id="{CB54456A-691C-B397-5318-89E7651D8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368" y="890586"/>
            <a:ext cx="5076825" cy="50768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622DB6-80C4-AE0D-7E31-83DA666AA89C}"/>
              </a:ext>
            </a:extLst>
          </p:cNvPr>
          <p:cNvSpPr txBox="1"/>
          <p:nvPr/>
        </p:nvSpPr>
        <p:spPr>
          <a:xfrm>
            <a:off x="10201949" y="4253786"/>
            <a:ext cx="1773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1E86A2"/>
                </a:solidFill>
              </a:rPr>
              <a:t>This training will be delivered by Lime Skills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8421E2-7E28-2D0A-D6E8-AD9F7D0C678D}"/>
              </a:ext>
            </a:extLst>
          </p:cNvPr>
          <p:cNvSpPr txBox="1"/>
          <p:nvPr/>
        </p:nvSpPr>
        <p:spPr>
          <a:xfrm>
            <a:off x="10320914" y="1728911"/>
            <a:ext cx="1535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1E86A2"/>
                </a:solidFill>
              </a:rPr>
              <a:t>NEW TRAINING WORKSHOP</a:t>
            </a:r>
          </a:p>
        </p:txBody>
      </p:sp>
    </p:spTree>
    <p:extLst>
      <p:ext uri="{BB962C8B-B14F-4D97-AF65-F5344CB8AC3E}">
        <p14:creationId xmlns:p14="http://schemas.microsoft.com/office/powerpoint/2010/main" val="2523932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D539EE-4A36-4CA3-94D4-F7FEA2D24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833" y="643467"/>
            <a:ext cx="4247192" cy="557106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WHAT IS SUSTAINABILITY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C6E91EAC-89BD-65C7-1773-3CC320B3251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 flipH="1" flipV="1">
          <a:off x="11683013" y="5875337"/>
          <a:ext cx="45719" cy="45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3135832-26A7-6F6E-8316-28E3E938FF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5859" y="91628"/>
            <a:ext cx="1363308" cy="551839"/>
          </a:xfrm>
          <a:prstGeom prst="rect">
            <a:avLst/>
          </a:prstGeom>
        </p:spPr>
      </p:pic>
      <p:pic>
        <p:nvPicPr>
          <p:cNvPr id="1026" name="Picture 2" descr="Sustainability: what is it? - Starting from the environmental field.">
            <a:extLst>
              <a:ext uri="{FF2B5EF4-FFF2-40B4-BE49-F238E27FC236}">
                <a16:creationId xmlns:a16="http://schemas.microsoft.com/office/drawing/2014/main" id="{163AEADC-0C6F-92A6-6144-3DB374187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479" y="1379399"/>
            <a:ext cx="5589034" cy="42463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998C87C1-6A03-136E-3BD4-ACEDF90C2D1B}"/>
              </a:ext>
            </a:extLst>
          </p:cNvPr>
          <p:cNvGraphicFramePr>
            <a:graphicFrameLocks/>
          </p:cNvGraphicFramePr>
          <p:nvPr/>
        </p:nvGraphicFramePr>
        <p:xfrm>
          <a:off x="1225685" y="4572000"/>
          <a:ext cx="2091447" cy="1736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9660938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lyer with text and images&#10;&#10;Description automatically generated">
            <a:extLst>
              <a:ext uri="{FF2B5EF4-FFF2-40B4-BE49-F238E27FC236}">
                <a16:creationId xmlns:a16="http://schemas.microsoft.com/office/drawing/2014/main" id="{04AEEFA8-95E5-BF0B-056D-10DE11127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114" y="494522"/>
            <a:ext cx="4274690" cy="6046237"/>
          </a:xfrm>
          <a:prstGeom prst="rect">
            <a:avLst/>
          </a:prstGeom>
        </p:spPr>
      </p:pic>
      <p:pic>
        <p:nvPicPr>
          <p:cNvPr id="7" name="Picture 6" descr="A poster of hands on a table&#10;&#10;Description automatically generated">
            <a:extLst>
              <a:ext uri="{FF2B5EF4-FFF2-40B4-BE49-F238E27FC236}">
                <a16:creationId xmlns:a16="http://schemas.microsoft.com/office/drawing/2014/main" id="{7A034380-F1D2-B77F-8C06-2A79B5DCA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96" y="405880"/>
            <a:ext cx="4274691" cy="604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278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9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66652-5832-AD6A-C918-AD1CFB5C4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222250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Sign up to our newsletter to stay updated on our workshops</a:t>
            </a:r>
          </a:p>
        </p:txBody>
      </p:sp>
      <p:pic>
        <p:nvPicPr>
          <p:cNvPr id="9" name="Picture 8" descr="A screenshot of a web page&#10;&#10;Description automatically generated">
            <a:extLst>
              <a:ext uri="{FF2B5EF4-FFF2-40B4-BE49-F238E27FC236}">
                <a16:creationId xmlns:a16="http://schemas.microsoft.com/office/drawing/2014/main" id="{0684A25B-9BAD-B0B5-CB09-F7727023F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741" y="1547813"/>
            <a:ext cx="3338526" cy="4925601"/>
          </a:xfrm>
          <a:prstGeom prst="rect">
            <a:avLst/>
          </a:prstGeom>
        </p:spPr>
      </p:pic>
      <p:pic>
        <p:nvPicPr>
          <p:cNvPr id="13" name="Picture 1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62839CD8-D5E5-4556-EC98-742E106F2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218" y="104130"/>
            <a:ext cx="1097049" cy="1279717"/>
          </a:xfrm>
          <a:prstGeom prst="rect">
            <a:avLst/>
          </a:prstGeom>
        </p:spPr>
      </p:pic>
      <p:pic>
        <p:nvPicPr>
          <p:cNvPr id="15" name="Picture 14" descr="A screenshot of a web page&#10;&#10;Description automatically generated">
            <a:extLst>
              <a:ext uri="{FF2B5EF4-FFF2-40B4-BE49-F238E27FC236}">
                <a16:creationId xmlns:a16="http://schemas.microsoft.com/office/drawing/2014/main" id="{C262F813-48E1-8400-85D1-7283E8E01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909" y="1547813"/>
            <a:ext cx="3447921" cy="4925601"/>
          </a:xfrm>
          <a:prstGeom prst="rect">
            <a:avLst/>
          </a:prstGeom>
        </p:spPr>
      </p:pic>
      <p:pic>
        <p:nvPicPr>
          <p:cNvPr id="17" name="Picture 1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49A4CA2-3C0B-14C7-6681-C416C0FB27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97" y="1862138"/>
            <a:ext cx="4075201" cy="449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1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ABE753E-4156-4486-B269-C34C2220E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9BFE9F-67FE-4BBC-BFED-6AA4C51D0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6ABB2A-9917-53E8-AB71-25E40D366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0206" y="643467"/>
            <a:ext cx="4055900" cy="557106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How sustainable do you think you are?</a:t>
            </a:r>
            <a:endParaRPr lang="en-GB" sz="3600" dirty="0">
              <a:solidFill>
                <a:srgbClr val="FFFFFF"/>
              </a:solidFill>
              <a:effectLst>
                <a:outerShdw blurRad="50800" dist="50800" dir="5400000" algn="ctr" rotWithShape="0">
                  <a:srgbClr val="000000">
                    <a:alpha val="50000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2791E8-E36B-FB01-47D6-AF5773CEA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44" y="88683"/>
            <a:ext cx="1365622" cy="554784"/>
          </a:xfrm>
          <a:prstGeom prst="rect">
            <a:avLst/>
          </a:prstGeom>
        </p:spPr>
      </p:pic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723EC6F0-F8C1-9AE5-986B-E335AEDE184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870623" y="4694548"/>
          <a:ext cx="1923068" cy="1614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 descr="People with environmental sustainability concept - Download Free ...">
            <a:extLst>
              <a:ext uri="{FF2B5EF4-FFF2-40B4-BE49-F238E27FC236}">
                <a16:creationId xmlns:a16="http://schemas.microsoft.com/office/drawing/2014/main" id="{8C88D5CD-9D85-8584-292E-3535E4EB1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10" y="1500084"/>
            <a:ext cx="5625582" cy="45012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526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D539EE-4A36-4CA3-94D4-F7FEA2D24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SUSTAINABILITY WITHIN CLEANING &amp; HYGIENE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C6E91EAC-89BD-65C7-1773-3CC320B3251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 flipH="1" flipV="1">
          <a:off x="11683013" y="5875337"/>
          <a:ext cx="45719" cy="45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3135832-26A7-6F6E-8316-28E3E938FF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5859" y="91628"/>
            <a:ext cx="1363308" cy="551839"/>
          </a:xfrm>
          <a:prstGeom prst="rect">
            <a:avLst/>
          </a:prstGeom>
        </p:spPr>
      </p:pic>
      <p:pic>
        <p:nvPicPr>
          <p:cNvPr id="3074" name="Picture 2" descr="Greenwashing | Cocktail Revolution | Australian Style and Fashion">
            <a:extLst>
              <a:ext uri="{FF2B5EF4-FFF2-40B4-BE49-F238E27FC236}">
                <a16:creationId xmlns:a16="http://schemas.microsoft.com/office/drawing/2014/main" id="{59283E85-CE20-AC43-4B6F-778663D81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468" y="1450314"/>
            <a:ext cx="6529545" cy="4556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91079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D539EE-4A36-4CA3-94D4-F7FEA2D24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SUSTAINABILITY factors </a:t>
            </a:r>
            <a:br>
              <a:rPr lang="en-US" sz="32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32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to avoid greenwashing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C6E91EAC-89BD-65C7-1773-3CC320B3251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 flipH="1" flipV="1">
          <a:off x="11683013" y="5875337"/>
          <a:ext cx="45719" cy="45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3135832-26A7-6F6E-8316-28E3E938FF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5859" y="91628"/>
            <a:ext cx="1363308" cy="55183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1667EA3-9FEC-AD6E-4A9D-015FF167BF53}"/>
              </a:ext>
            </a:extLst>
          </p:cNvPr>
          <p:cNvGrpSpPr/>
          <p:nvPr/>
        </p:nvGrpSpPr>
        <p:grpSpPr>
          <a:xfrm>
            <a:off x="5826997" y="751282"/>
            <a:ext cx="5318583" cy="1063971"/>
            <a:chOff x="0" y="163639"/>
            <a:chExt cx="5289113" cy="82373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28D18CE-53B7-44CC-B5CD-0149D6FE01EB}"/>
                </a:ext>
              </a:extLst>
            </p:cNvPr>
            <p:cNvSpPr/>
            <p:nvPr/>
          </p:nvSpPr>
          <p:spPr>
            <a:xfrm>
              <a:off x="0" y="163639"/>
              <a:ext cx="5289113" cy="823732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75000"/>
              </a:scheme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4D1CAD6B-EE73-DD66-3A8C-251AA6E95890}"/>
                </a:ext>
              </a:extLst>
            </p:cNvPr>
            <p:cNvSpPr txBox="1"/>
            <p:nvPr/>
          </p:nvSpPr>
          <p:spPr>
            <a:xfrm>
              <a:off x="24126" y="187765"/>
              <a:ext cx="3968993" cy="77548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marR="0" lvl="0" indent="0" algn="ctr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     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        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50800" dir="5400000" algn="ctr" rotWithShape="0">
                      <a:srgbClr val="000000">
                        <a:alpha val="6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The Product  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505A87A-103A-AF6E-71AB-4CE5015748F6}"/>
              </a:ext>
            </a:extLst>
          </p:cNvPr>
          <p:cNvGrpSpPr/>
          <p:nvPr/>
        </p:nvGrpSpPr>
        <p:grpSpPr>
          <a:xfrm>
            <a:off x="5826996" y="1954472"/>
            <a:ext cx="5289113" cy="1057889"/>
            <a:chOff x="509050" y="1373868"/>
            <a:chExt cx="5275626" cy="100359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777BD27-948F-04E9-FEC3-C72BD02FD174}"/>
                </a:ext>
              </a:extLst>
            </p:cNvPr>
            <p:cNvSpPr/>
            <p:nvPr/>
          </p:nvSpPr>
          <p:spPr>
            <a:xfrm>
              <a:off x="509050" y="1373868"/>
              <a:ext cx="5275626" cy="1003590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2" name="Rectangle: Rounded Corners 4">
              <a:extLst>
                <a:ext uri="{FF2B5EF4-FFF2-40B4-BE49-F238E27FC236}">
                  <a16:creationId xmlns:a16="http://schemas.microsoft.com/office/drawing/2014/main" id="{0174B7AF-43D8-E58B-89BF-FA65142FDE61}"/>
                </a:ext>
              </a:extLst>
            </p:cNvPr>
            <p:cNvSpPr txBox="1"/>
            <p:nvPr/>
          </p:nvSpPr>
          <p:spPr>
            <a:xfrm>
              <a:off x="533247" y="1430593"/>
              <a:ext cx="5089677" cy="9448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marR="0" lvl="0" indent="0" algn="ctr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50800" dir="5400000" algn="ctr" rotWithShape="0">
                      <a:srgbClr val="000000">
                        <a:alpha val="6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How is it                                                                  produced/manufactured 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6CD1AA8-3090-E32F-E038-AFF967A32578}"/>
              </a:ext>
            </a:extLst>
          </p:cNvPr>
          <p:cNvGrpSpPr/>
          <p:nvPr/>
        </p:nvGrpSpPr>
        <p:grpSpPr>
          <a:xfrm>
            <a:off x="5826996" y="3085943"/>
            <a:ext cx="5390901" cy="1022648"/>
            <a:chOff x="860484" y="2782707"/>
            <a:chExt cx="5390901" cy="102264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672BAD6-2601-CCD0-1587-B00C13D0EFE1}"/>
                </a:ext>
              </a:extLst>
            </p:cNvPr>
            <p:cNvSpPr/>
            <p:nvPr/>
          </p:nvSpPr>
          <p:spPr>
            <a:xfrm>
              <a:off x="860485" y="2785536"/>
              <a:ext cx="5289113" cy="101981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5" name="Rectangle: Rounded Corners 4">
              <a:extLst>
                <a:ext uri="{FF2B5EF4-FFF2-40B4-BE49-F238E27FC236}">
                  <a16:creationId xmlns:a16="http://schemas.microsoft.com/office/drawing/2014/main" id="{FAD07F62-8C48-2CF1-BC7F-D397B557D75F}"/>
                </a:ext>
              </a:extLst>
            </p:cNvPr>
            <p:cNvSpPr txBox="1"/>
            <p:nvPr/>
          </p:nvSpPr>
          <p:spPr>
            <a:xfrm>
              <a:off x="860484" y="2782707"/>
              <a:ext cx="5390901" cy="9600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marR="0" lvl="0" indent="0" algn="ctr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50800" dir="5400000" algn="ctr" rotWithShape="0">
                      <a:srgbClr val="000000">
                        <a:alpha val="6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Where is it produced/manufactured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FE2900-46C0-9988-608E-AC1D13CECE6F}"/>
              </a:ext>
            </a:extLst>
          </p:cNvPr>
          <p:cNvGrpSpPr/>
          <p:nvPr/>
        </p:nvGrpSpPr>
        <p:grpSpPr>
          <a:xfrm>
            <a:off x="5694700" y="4216406"/>
            <a:ext cx="5421409" cy="1019819"/>
            <a:chOff x="728189" y="2785536"/>
            <a:chExt cx="5421409" cy="101981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B89E324-59AC-71DB-D741-79157AF374BB}"/>
                </a:ext>
              </a:extLst>
            </p:cNvPr>
            <p:cNvSpPr/>
            <p:nvPr/>
          </p:nvSpPr>
          <p:spPr>
            <a:xfrm>
              <a:off x="860485" y="2785536"/>
              <a:ext cx="5289113" cy="101981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" name="Rectangle: Rounded Corners 4">
              <a:extLst>
                <a:ext uri="{FF2B5EF4-FFF2-40B4-BE49-F238E27FC236}">
                  <a16:creationId xmlns:a16="http://schemas.microsoft.com/office/drawing/2014/main" id="{B8574922-269F-CCCE-FD31-6DA4817B5C4A}"/>
                </a:ext>
              </a:extLst>
            </p:cNvPr>
            <p:cNvSpPr txBox="1"/>
            <p:nvPr/>
          </p:nvSpPr>
          <p:spPr>
            <a:xfrm>
              <a:off x="728189" y="2795696"/>
              <a:ext cx="5259244" cy="9600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marR="0" lvl="0" indent="0" algn="ctr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50800" dir="5400000" algn="ctr" rotWithShape="0">
                      <a:srgbClr val="000000">
                        <a:alpha val="6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Packaging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9F2056E-E3E7-C01D-25C9-9BB2799249D7}"/>
              </a:ext>
            </a:extLst>
          </p:cNvPr>
          <p:cNvGrpSpPr/>
          <p:nvPr/>
        </p:nvGrpSpPr>
        <p:grpSpPr>
          <a:xfrm>
            <a:off x="5573157" y="5316714"/>
            <a:ext cx="5826261" cy="1049688"/>
            <a:chOff x="599422" y="2755667"/>
            <a:chExt cx="5826261" cy="104968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906D6AB-700D-D62E-FB18-CF86EBB42BC5}"/>
                </a:ext>
              </a:extLst>
            </p:cNvPr>
            <p:cNvSpPr/>
            <p:nvPr/>
          </p:nvSpPr>
          <p:spPr>
            <a:xfrm>
              <a:off x="860485" y="2785536"/>
              <a:ext cx="5289113" cy="101981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6" name="Rectangle: Rounded Corners 4">
              <a:extLst>
                <a:ext uri="{FF2B5EF4-FFF2-40B4-BE49-F238E27FC236}">
                  <a16:creationId xmlns:a16="http://schemas.microsoft.com/office/drawing/2014/main" id="{DC0CD9D3-64BF-CC4F-3E82-01666B1A78AF}"/>
                </a:ext>
              </a:extLst>
            </p:cNvPr>
            <p:cNvSpPr txBox="1"/>
            <p:nvPr/>
          </p:nvSpPr>
          <p:spPr>
            <a:xfrm>
              <a:off x="599422" y="2755667"/>
              <a:ext cx="5826261" cy="9600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marR="0" lvl="0" indent="0" algn="ctr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50800" dir="5400000" algn="ctr" rotWithShape="0">
                      <a:srgbClr val="000000">
                        <a:alpha val="6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Certificates and accreditations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4047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ABE753E-4156-4486-B269-C34C2220E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9BFE9F-67FE-4BBC-BFED-6AA4C51D0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6ABB2A-9917-53E8-AB71-25E40D366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0206" y="643467"/>
            <a:ext cx="4055900" cy="557106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Why is cleaning important?</a:t>
            </a:r>
            <a:endParaRPr lang="en-GB" sz="3600" dirty="0">
              <a:solidFill>
                <a:srgbClr val="FFFFFF"/>
              </a:solidFill>
              <a:effectLst>
                <a:outerShdw blurRad="50800" dist="50800" dir="5400000" algn="ctr" rotWithShape="0">
                  <a:srgbClr val="000000">
                    <a:alpha val="50000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21B967F-F9FF-F170-DABF-FB63018EEE0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766928" y="4562573"/>
          <a:ext cx="2017336" cy="1753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42791E8-E36B-FB01-47D6-AF5773CEA0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544" y="88683"/>
            <a:ext cx="1365622" cy="554784"/>
          </a:xfrm>
          <a:prstGeom prst="rect">
            <a:avLst/>
          </a:prstGeom>
        </p:spPr>
      </p:pic>
      <p:sp>
        <p:nvSpPr>
          <p:cNvPr id="3" name="AutoShape 2" descr="Reason for Hiring Professionals to Clean Your House - Cleaning Services ...">
            <a:extLst>
              <a:ext uri="{FF2B5EF4-FFF2-40B4-BE49-F238E27FC236}">
                <a16:creationId xmlns:a16="http://schemas.microsoft.com/office/drawing/2014/main" id="{8A9F8D0A-CA06-6A27-47F3-21AD2D2A3D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4100" name="Picture 4" descr="Cleaning Service Selangor, Office Cleaning Kuala Lumpur (KL ...">
            <a:extLst>
              <a:ext uri="{FF2B5EF4-FFF2-40B4-BE49-F238E27FC236}">
                <a16:creationId xmlns:a16="http://schemas.microsoft.com/office/drawing/2014/main" id="{727A56DD-D10E-4577-33A0-B055FCD8F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43" y="1357312"/>
            <a:ext cx="6667500" cy="4448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998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D539EE-4A36-4CA3-94D4-F7FEA2D24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20" y="643467"/>
            <a:ext cx="4363294" cy="5571066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Impact </a:t>
            </a:r>
            <a:br>
              <a:rPr lang="en-US" sz="32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32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of </a:t>
            </a:r>
            <a:br>
              <a:rPr lang="en-US" sz="32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32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cleaning products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C6E91EAC-89BD-65C7-1773-3CC320B3251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 flipH="1" flipV="1">
          <a:off x="11683013" y="5875337"/>
          <a:ext cx="45719" cy="45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3135832-26A7-6F6E-8316-28E3E938FF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5859" y="91628"/>
            <a:ext cx="1363308" cy="551839"/>
          </a:xfrm>
          <a:prstGeom prst="rect">
            <a:avLst/>
          </a:prstGeom>
        </p:spPr>
      </p:pic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4D1CAD6B-EE73-DD66-3A8C-251AA6E95890}"/>
              </a:ext>
            </a:extLst>
          </p:cNvPr>
          <p:cNvSpPr txBox="1"/>
          <p:nvPr/>
        </p:nvSpPr>
        <p:spPr>
          <a:xfrm>
            <a:off x="5851257" y="782444"/>
            <a:ext cx="3991108" cy="100164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3820" tIns="83820" rIns="83820" bIns="83820" numCol="1" spcCol="1270" anchor="ctr" anchorCtr="0">
            <a:noAutofit/>
          </a:bodyPr>
          <a:lstStyle/>
          <a:p>
            <a:pPr marL="0" marR="0" lvl="0" indent="0" algn="ctr" defTabSz="977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           </a:t>
            </a:r>
          </a:p>
        </p:txBody>
      </p:sp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id="{0174B7AF-43D8-E58B-89BF-FA65142FDE61}"/>
              </a:ext>
            </a:extLst>
          </p:cNvPr>
          <p:cNvSpPr txBox="1"/>
          <p:nvPr/>
        </p:nvSpPr>
        <p:spPr>
          <a:xfrm>
            <a:off x="5857895" y="1957961"/>
            <a:ext cx="5102689" cy="99592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3820" tIns="83820" rIns="83820" bIns="83820" numCol="1" spcCol="1270" anchor="ctr" anchorCtr="0">
            <a:noAutofit/>
          </a:bodyPr>
          <a:lstStyle/>
          <a:p>
            <a:pPr marL="0" marR="0" lvl="0" indent="0" algn="ctr" defTabSz="977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D464D57-FCA7-00C8-BE52-7F7435FB40D6}"/>
              </a:ext>
            </a:extLst>
          </p:cNvPr>
          <p:cNvSpPr/>
          <p:nvPr/>
        </p:nvSpPr>
        <p:spPr>
          <a:xfrm>
            <a:off x="5232594" y="345144"/>
            <a:ext cx="4480086" cy="1645309"/>
          </a:xfrm>
          <a:prstGeom prst="ellipse">
            <a:avLst/>
          </a:prstGeom>
          <a:solidFill>
            <a:schemeClr val="accent4">
              <a:lumMod val="7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Regular exposure to cleaning products significantly affects lung function, research has suggested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7D74EDE-A9BD-1009-AE0A-8FE5B6922EB5}"/>
              </a:ext>
            </a:extLst>
          </p:cNvPr>
          <p:cNvSpPr/>
          <p:nvPr/>
        </p:nvSpPr>
        <p:spPr>
          <a:xfrm>
            <a:off x="7388580" y="2039832"/>
            <a:ext cx="4648200" cy="2179164"/>
          </a:xfrm>
          <a:prstGeom prst="ellipse">
            <a:avLst/>
          </a:prstGeom>
          <a:solidFill>
            <a:schemeClr val="accent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US research has found that chemicals in everyday household products are now a key contributor to city air pollution, rivalling some vehicle emissions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E88D50F-E781-42D5-675F-588E0D7BC05A}"/>
              </a:ext>
            </a:extLst>
          </p:cNvPr>
          <p:cNvSpPr/>
          <p:nvPr/>
        </p:nvSpPr>
        <p:spPr>
          <a:xfrm>
            <a:off x="4814742" y="4268375"/>
            <a:ext cx="5315790" cy="2448073"/>
          </a:xfrm>
          <a:prstGeom prst="ellipse">
            <a:avLst/>
          </a:prstGeom>
          <a:solidFill>
            <a:schemeClr val="accent4">
              <a:lumMod val="7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 20-year study of 6235 woman showed that cleaning with products that contained dangerous chemicals as little as once a week, was as damaging over time to their respiratory health as smoking 20 cigarettes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 day</a:t>
            </a:r>
          </a:p>
        </p:txBody>
      </p:sp>
    </p:spTree>
    <p:extLst>
      <p:ext uri="{BB962C8B-B14F-4D97-AF65-F5344CB8AC3E}">
        <p14:creationId xmlns:p14="http://schemas.microsoft.com/office/powerpoint/2010/main" val="682344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3">
            <a:extLst>
              <a:ext uri="{FF2B5EF4-FFF2-40B4-BE49-F238E27FC236}">
                <a16:creationId xmlns:a16="http://schemas.microsoft.com/office/drawing/2014/main" id="{CBDDD243-ED5F-4896-B18B-ABCF4B7E1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3" name="Rectangle 25">
            <a:extLst>
              <a:ext uri="{FF2B5EF4-FFF2-40B4-BE49-F238E27FC236}">
                <a16:creationId xmlns:a16="http://schemas.microsoft.com/office/drawing/2014/main" id="{319E6BB3-DF2B-4751-97C5-B3DB949AE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1998"/>
            <a:ext cx="12188952" cy="22855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2B8AC2-DF2B-5D4C-BB02-A3CFBDEE4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911819"/>
            <a:ext cx="9720072" cy="1499616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Can WE AVOID SEEING THESE ON OUR PRODUCTS</a:t>
            </a:r>
            <a:endParaRPr lang="en-GB" sz="4800" dirty="0">
              <a:solidFill>
                <a:srgbClr val="FFFFFF"/>
              </a:solidFill>
              <a:effectLst>
                <a:outerShdw blurRad="50800" dist="50800" dir="5400000" algn="ctr" rotWithShape="0">
                  <a:srgbClr val="000000">
                    <a:alpha val="50000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61721DD-D110-44EE-82A7-D56AB687E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5204427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619E3AB0-6164-3C6D-C067-721B06508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9239" y="88683"/>
            <a:ext cx="1365622" cy="5547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0A0612-6C37-4B6E-CE66-4D8F36DA9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303" y="486061"/>
            <a:ext cx="4283059" cy="3599881"/>
          </a:xfrm>
          <a:prstGeom prst="rect">
            <a:avLst/>
          </a:prstGeom>
          <a:noFill/>
          <a:ln w="3175">
            <a:solidFill>
              <a:srgbClr val="B0B4B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211D16-1477-84AA-97DA-C9EE0D8E7D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36" y="96899"/>
            <a:ext cx="4341813" cy="4414348"/>
          </a:xfrm>
          <a:prstGeom prst="rect">
            <a:avLst/>
          </a:prstGeom>
          <a:noFill/>
          <a:ln w="3175">
            <a:solidFill>
              <a:srgbClr val="B0B4B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94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SwellVTI">
  <a:themeElements>
    <a:clrScheme name="AnalogousFromLightSeedRightStep">
      <a:dk1>
        <a:srgbClr val="000000"/>
      </a:dk1>
      <a:lt1>
        <a:srgbClr val="FFFFFF"/>
      </a:lt1>
      <a:dk2>
        <a:srgbClr val="243141"/>
      </a:dk2>
      <a:lt2>
        <a:srgbClr val="E2E3E8"/>
      </a:lt2>
      <a:accent1>
        <a:srgbClr val="AAA180"/>
      </a:accent1>
      <a:accent2>
        <a:srgbClr val="9CA671"/>
      </a:accent2>
      <a:accent3>
        <a:srgbClr val="8FA880"/>
      </a:accent3>
      <a:accent4>
        <a:srgbClr val="76AD78"/>
      </a:accent4>
      <a:accent5>
        <a:srgbClr val="81AB94"/>
      </a:accent5>
      <a:accent6>
        <a:srgbClr val="74AAA2"/>
      </a:accent6>
      <a:hlink>
        <a:srgbClr val="6978AE"/>
      </a:hlink>
      <a:folHlink>
        <a:srgbClr val="7F7F7F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ellVTI" id="{8361A04D-931A-43DC-973B-1B0B1DD5DECC}" vid="{6DDB23E8-D18E-4BDA-98D6-324466149EBD}"/>
    </a:ext>
  </a:extLst>
</a:theme>
</file>

<file path=ppt/theme/theme3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folHlink"/>
          </a:buClr>
          <a:buSzPct val="60000"/>
          <a:buFont typeface="Wingdings" pitchFamily="2" charset="2"/>
          <a:buChar char="n"/>
          <a:tabLst/>
          <a:defRPr kumimoji="0" lang="en-GB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folHlink"/>
          </a:buClr>
          <a:buSzPct val="60000"/>
          <a:buFont typeface="Wingdings" pitchFamily="2" charset="2"/>
          <a:buChar char="n"/>
          <a:tabLst/>
          <a:defRPr kumimoji="0" lang="en-GB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Integral">
  <a:themeElements>
    <a:clrScheme name="Custom 2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6294"/>
      </a:accent1>
      <a:accent2>
        <a:srgbClr val="1C6294"/>
      </a:accent2>
      <a:accent3>
        <a:srgbClr val="1C6294"/>
      </a:accent3>
      <a:accent4>
        <a:srgbClr val="A9DB66"/>
      </a:accent4>
      <a:accent5>
        <a:srgbClr val="A9DB66"/>
      </a:accent5>
      <a:accent6>
        <a:srgbClr val="A9DB66"/>
      </a:accent6>
      <a:hlink>
        <a:srgbClr val="A9DB66"/>
      </a:hlink>
      <a:folHlink>
        <a:srgbClr val="A9DB66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</TotalTime>
  <Words>842</Words>
  <Application>Microsoft Office PowerPoint</Application>
  <PresentationFormat>Widescreen</PresentationFormat>
  <Paragraphs>141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Aptos</vt:lpstr>
      <vt:lpstr>Aptos Display</vt:lpstr>
      <vt:lpstr>Arial</vt:lpstr>
      <vt:lpstr>Lato</vt:lpstr>
      <vt:lpstr>Neue Haas Grotesk Text Pro</vt:lpstr>
      <vt:lpstr>Segoe UI</vt:lpstr>
      <vt:lpstr>Tw Cen MT</vt:lpstr>
      <vt:lpstr>Tw Cen MT Condensed</vt:lpstr>
      <vt:lpstr>Wingdings 3</vt:lpstr>
      <vt:lpstr>Office Theme</vt:lpstr>
      <vt:lpstr>SwellVTI</vt:lpstr>
      <vt:lpstr>1_Default Design</vt:lpstr>
      <vt:lpstr>Integral</vt:lpstr>
      <vt:lpstr>WELCOME</vt:lpstr>
      <vt:lpstr>SUSTAINABILITY &amp; THE IMPACT OF CLEANING PRODUCTS</vt:lpstr>
      <vt:lpstr>WHAT IS SUSTAINABILITY</vt:lpstr>
      <vt:lpstr>How sustainable do you think you are?</vt:lpstr>
      <vt:lpstr>SUSTAINABILITY WITHIN CLEANING &amp; HYGIENE</vt:lpstr>
      <vt:lpstr>SUSTAINABILITY factors  to avoid greenwashing</vt:lpstr>
      <vt:lpstr>Why is cleaning important?</vt:lpstr>
      <vt:lpstr>Impact  of  cleaning products</vt:lpstr>
      <vt:lpstr>Can WE AVOID SEEING THESE ON OUR PRODUCTS</vt:lpstr>
      <vt:lpstr>Delphis  eco</vt:lpstr>
      <vt:lpstr>S TAT E  OF T H e A RT C H E M I C A L  D I S P E N S I N G  S Y S T E M S</vt:lpstr>
      <vt:lpstr>D R I V E N  B Y  P R OT E C T I N G  T H E  P L A N E T</vt:lpstr>
      <vt:lpstr>  P A C K A G I N G  I N N O V A T I O N  G I V I N G  S I N G L E - U S E  P L A S T I C  A  2 ND  L I F E</vt:lpstr>
      <vt:lpstr>PowerPoint Presentation</vt:lpstr>
      <vt:lpstr>How newline can assist</vt:lpstr>
      <vt:lpstr>Thank You For YOUR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Any Questions? </vt:lpstr>
      <vt:lpstr>PowerPoint Presentation</vt:lpstr>
      <vt:lpstr>Upcoming and new workshops</vt:lpstr>
      <vt:lpstr>New CQC Health check Service for Social Care Providers</vt:lpstr>
      <vt:lpstr>PowerPoint Presentation</vt:lpstr>
      <vt:lpstr>PowerPoint Presentation</vt:lpstr>
      <vt:lpstr>Sign up to our newsletter to stay updated on our workshops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Upcoming and new workshops</dc:title>
  <dc:creator>Lydia Hines</dc:creator>
  <cp:lastModifiedBy>Christian Bone - CEO CDE</cp:lastModifiedBy>
  <cp:revision>4</cp:revision>
  <dcterms:created xsi:type="dcterms:W3CDTF">2024-03-19T10:47:13Z</dcterms:created>
  <dcterms:modified xsi:type="dcterms:W3CDTF">2024-04-19T08:09:34Z</dcterms:modified>
</cp:coreProperties>
</file>